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7" r:id="rId2"/>
    <p:sldId id="259" r:id="rId3"/>
    <p:sldId id="408" r:id="rId4"/>
    <p:sldId id="261" r:id="rId5"/>
    <p:sldId id="379" r:id="rId6"/>
    <p:sldId id="380" r:id="rId7"/>
    <p:sldId id="263" r:id="rId8"/>
    <p:sldId id="372" r:id="rId9"/>
    <p:sldId id="375" r:id="rId10"/>
    <p:sldId id="265" r:id="rId11"/>
    <p:sldId id="376" r:id="rId12"/>
    <p:sldId id="377" r:id="rId13"/>
    <p:sldId id="378" r:id="rId14"/>
    <p:sldId id="383" r:id="rId15"/>
    <p:sldId id="373" r:id="rId16"/>
    <p:sldId id="384" r:id="rId17"/>
    <p:sldId id="385" r:id="rId18"/>
    <p:sldId id="386" r:id="rId19"/>
    <p:sldId id="279" r:id="rId20"/>
    <p:sldId id="285" r:id="rId21"/>
    <p:sldId id="387" r:id="rId22"/>
    <p:sldId id="388" r:id="rId23"/>
    <p:sldId id="389" r:id="rId24"/>
    <p:sldId id="390" r:id="rId25"/>
    <p:sldId id="391" r:id="rId26"/>
    <p:sldId id="392" r:id="rId27"/>
    <p:sldId id="393" r:id="rId28"/>
    <p:sldId id="394" r:id="rId29"/>
    <p:sldId id="395" r:id="rId30"/>
    <p:sldId id="396" r:id="rId31"/>
    <p:sldId id="397" r:id="rId32"/>
    <p:sldId id="398" r:id="rId33"/>
    <p:sldId id="399" r:id="rId34"/>
    <p:sldId id="400" r:id="rId35"/>
    <p:sldId id="401" r:id="rId36"/>
    <p:sldId id="402" r:id="rId37"/>
    <p:sldId id="403" r:id="rId38"/>
    <p:sldId id="404" r:id="rId39"/>
    <p:sldId id="405" r:id="rId40"/>
    <p:sldId id="406" r:id="rId41"/>
    <p:sldId id="336" r:id="rId42"/>
    <p:sldId id="338" r:id="rId43"/>
    <p:sldId id="365" r:id="rId44"/>
    <p:sldId id="342" r:id="rId45"/>
    <p:sldId id="344" r:id="rId46"/>
    <p:sldId id="346" r:id="rId47"/>
    <p:sldId id="348" r:id="rId48"/>
    <p:sldId id="350" r:id="rId49"/>
    <p:sldId id="352" r:id="rId50"/>
    <p:sldId id="354" r:id="rId51"/>
    <p:sldId id="366" r:id="rId52"/>
    <p:sldId id="367" r:id="rId53"/>
    <p:sldId id="368" r:id="rId54"/>
    <p:sldId id="369" r:id="rId55"/>
    <p:sldId id="370" r:id="rId56"/>
    <p:sldId id="371" r:id="rId57"/>
    <p:sldId id="356" r:id="rId58"/>
    <p:sldId id="358" r:id="rId59"/>
    <p:sldId id="407" r:id="rId60"/>
    <p:sldId id="360" r:id="rId61"/>
    <p:sldId id="364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6F44F-768E-4764-BBC2-E75ABACFD186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07155-0CF1-43BC-BDE7-D432C782E3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81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#4 A- C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#1 Turn on Partworks v2</a:t>
            </a:r>
            <a:endParaRPr lang="en-US" dirty="0"/>
          </a:p>
        </p:txBody>
      </p:sp>
      <p:pic>
        <p:nvPicPr>
          <p:cNvPr id="14338" name="Picture 2" descr="http://www.surfacefabrication.com/images/article/1171041904733_f3_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831" b="2183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PartsWorks New </a:t>
            </a:r>
            <a:br>
              <a:rPr lang="en-US" sz="3200" dirty="0" smtClean="0"/>
            </a:br>
            <a:r>
              <a:rPr lang="en-US" sz="1800" dirty="0" smtClean="0"/>
              <a:t>Under</a:t>
            </a:r>
            <a:r>
              <a:rPr lang="en-US" sz="3200" dirty="0" smtClean="0"/>
              <a:t>- </a:t>
            </a:r>
            <a:r>
              <a:rPr lang="en-US" sz="3200" u="sng" dirty="0" smtClean="0"/>
              <a:t>Create Vector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Choose “</a:t>
            </a:r>
            <a:r>
              <a:rPr lang="en-US" sz="3200" i="1" u="sng" dirty="0" smtClean="0">
                <a:solidFill>
                  <a:srgbClr val="FF0000"/>
                </a:solidFill>
              </a:rPr>
              <a:t>Nesting Selected vectors</a:t>
            </a:r>
            <a:r>
              <a:rPr lang="en-US" sz="3200" dirty="0" smtClean="0"/>
              <a:t>” Click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147" y="2362200"/>
            <a:ext cx="7171763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each piece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Nest yourself</a:t>
            </a:r>
          </a:p>
          <a:p>
            <a:r>
              <a:rPr lang="en-US" dirty="0" smtClean="0"/>
              <a:t>First piece is 5” x 10” (2 of them)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674" y="1600200"/>
            <a:ext cx="318965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between for 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button click</a:t>
            </a:r>
          </a:p>
          <a:p>
            <a:r>
              <a:rPr lang="en-US" dirty="0" smtClean="0"/>
              <a:t>Create second 5”x 10”</a:t>
            </a:r>
          </a:p>
          <a:p>
            <a:r>
              <a:rPr lang="en-US" dirty="0" smtClean="0"/>
              <a:t>Select anchor point</a:t>
            </a:r>
          </a:p>
          <a:p>
            <a:pPr lvl="1"/>
            <a:r>
              <a:rPr lang="en-US" dirty="0" smtClean="0"/>
              <a:t>X = .26		Y = .800	First one</a:t>
            </a:r>
          </a:p>
          <a:p>
            <a:pPr lvl="1"/>
            <a:r>
              <a:rPr lang="en-US" dirty="0" smtClean="0"/>
              <a:t>X= 5.65		Y = .800	Second one</a:t>
            </a:r>
          </a:p>
          <a:p>
            <a:pPr lvl="1"/>
            <a:r>
              <a:rPr lang="en-US" dirty="0" smtClean="0"/>
              <a:t>Create third/ fourth piece</a:t>
            </a:r>
          </a:p>
          <a:p>
            <a:pPr lvl="1"/>
            <a:r>
              <a:rPr lang="en-US" dirty="0" smtClean="0"/>
              <a:t>Measuring 5” x 10.75</a:t>
            </a:r>
          </a:p>
          <a:p>
            <a:pPr lvl="1"/>
            <a:r>
              <a:rPr lang="en-US" dirty="0" smtClean="0"/>
              <a:t>X = .26		Y = 11.4	Third piece</a:t>
            </a:r>
          </a:p>
          <a:p>
            <a:pPr lvl="1"/>
            <a:r>
              <a:rPr lang="en-US" dirty="0" smtClean="0"/>
              <a:t>X = 5.65	Y = 11.4	Fourth piece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Dados/rabbets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size of rectangle that will create correct dado size.</a:t>
            </a:r>
          </a:p>
          <a:p>
            <a:r>
              <a:rPr lang="en-US" dirty="0" smtClean="0"/>
              <a:t>Make your dado ½” from each bottom</a:t>
            </a:r>
          </a:p>
          <a:p>
            <a:r>
              <a:rPr lang="en-US" dirty="0" smtClean="0"/>
              <a:t>In this case it will be 3/8” wide and full length of part. (depth will be 3/8” as well)</a:t>
            </a:r>
          </a:p>
          <a:p>
            <a:r>
              <a:rPr lang="en-US" dirty="0" smtClean="0"/>
              <a:t>The </a:t>
            </a:r>
            <a:r>
              <a:rPr lang="en-US" i="1" u="sng" dirty="0" smtClean="0"/>
              <a:t>end rabbets </a:t>
            </a:r>
            <a:r>
              <a:rPr lang="en-US" dirty="0" smtClean="0"/>
              <a:t>for the third and fourth part will be (¾”) measure your thickness for exact width and 5” long and 3/8” deep.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four parts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3911" y="1371600"/>
            <a:ext cx="7181921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 Vectors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948" y="1600200"/>
            <a:ext cx="56161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Dados/Rabbets</a:t>
            </a:r>
            <a:br>
              <a:rPr lang="en-US" dirty="0" smtClean="0"/>
            </a:br>
            <a:r>
              <a:rPr lang="en-US" dirty="0" smtClean="0"/>
              <a:t>center on work piece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568" y="1254964"/>
            <a:ext cx="7103832" cy="487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“CLOSE”</a:t>
            </a:r>
            <a:br>
              <a:rPr lang="en-US" dirty="0" smtClean="0"/>
            </a:br>
            <a:r>
              <a:rPr lang="en-US" dirty="0" smtClean="0"/>
              <a:t>open </a:t>
            </a:r>
            <a:r>
              <a:rPr lang="en-US" dirty="0" err="1" smtClean="0">
                <a:solidFill>
                  <a:srgbClr val="FFFF00"/>
                </a:solidFill>
              </a:rPr>
              <a:t>Toolpaths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7391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</a:t>
            </a:r>
            <a:r>
              <a:rPr lang="en-US" dirty="0" err="1" smtClean="0"/>
              <a:t>Toolpaths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7132" y="1752600"/>
            <a:ext cx="694465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2209800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 smtClean="0"/>
              <a:t>Toolpath</a:t>
            </a:r>
            <a:r>
              <a:rPr lang="en-US" sz="2800" dirty="0" smtClean="0"/>
              <a:t> box</a:t>
            </a:r>
            <a:br>
              <a:rPr lang="en-US" sz="2800" dirty="0" smtClean="0"/>
            </a:br>
            <a:r>
              <a:rPr lang="en-US" sz="2000" dirty="0" smtClean="0"/>
              <a:t>Under</a:t>
            </a:r>
            <a:r>
              <a:rPr lang="en-US" sz="2800" dirty="0" smtClean="0"/>
              <a:t>:” </a:t>
            </a:r>
            <a:r>
              <a:rPr lang="en-US" sz="2800" u="sng" dirty="0" err="1" smtClean="0"/>
              <a:t>Toolpath</a:t>
            </a:r>
            <a:r>
              <a:rPr lang="en-US" sz="2800" u="sng" dirty="0" smtClean="0"/>
              <a:t> operations</a:t>
            </a:r>
            <a:r>
              <a:rPr lang="en-US" sz="2800" dirty="0" smtClean="0"/>
              <a:t>”</a:t>
            </a:r>
            <a:br>
              <a:rPr lang="en-US" sz="2800" dirty="0" smtClean="0"/>
            </a:br>
            <a:r>
              <a:rPr lang="en-US" sz="2000" dirty="0" smtClean="0"/>
              <a:t>Select </a:t>
            </a:r>
            <a:r>
              <a:rPr lang="en-US" sz="2800" dirty="0" smtClean="0"/>
              <a:t>“</a:t>
            </a:r>
            <a:r>
              <a:rPr lang="en-US" sz="2800" dirty="0" smtClean="0">
                <a:solidFill>
                  <a:srgbClr val="FF0000"/>
                </a:solidFill>
              </a:rPr>
              <a:t>Create profile </a:t>
            </a:r>
            <a:r>
              <a:rPr lang="en-US" sz="2800" dirty="0" err="1" smtClean="0">
                <a:solidFill>
                  <a:srgbClr val="FF0000"/>
                </a:solidFill>
              </a:rPr>
              <a:t>toolpath</a:t>
            </a:r>
            <a:r>
              <a:rPr lang="en-US" sz="2800" dirty="0" smtClean="0"/>
              <a:t>”</a:t>
            </a:r>
            <a:br>
              <a:rPr lang="en-US" sz="2800" dirty="0" smtClean="0"/>
            </a:b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Icon then “</a:t>
            </a:r>
            <a:r>
              <a:rPr lang="en-US" sz="2800" u="sng" dirty="0" smtClean="0"/>
              <a:t>Click “</a:t>
            </a:r>
            <a:endParaRPr lang="en-US" sz="2800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828800"/>
            <a:ext cx="4953000" cy="436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PartWorks v2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90" y="1295400"/>
            <a:ext cx="810291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Database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704181"/>
            <a:ext cx="6191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Apply-OK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324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Tabs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96" y="1378702"/>
            <a:ext cx="7596104" cy="456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tabs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48619"/>
            <a:ext cx="70104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Tabs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Across from each other works better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76554"/>
            <a:ext cx="5867400" cy="4649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file and Calculate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306" y="1295400"/>
            <a:ext cx="7976261" cy="510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</a:t>
            </a:r>
            <a:r>
              <a:rPr lang="en-US" dirty="0" err="1" smtClean="0"/>
              <a:t>toolpath</a:t>
            </a:r>
            <a:r>
              <a:rPr lang="en-US" dirty="0" smtClean="0"/>
              <a:t> #2</a:t>
            </a:r>
            <a:br>
              <a:rPr lang="en-US" dirty="0" smtClean="0"/>
            </a:br>
            <a:r>
              <a:rPr lang="en-US" dirty="0" smtClean="0"/>
              <a:t>Use Pocket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062" y="1905000"/>
            <a:ext cx="6680061" cy="40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Highlight all dados/rabbets</a:t>
            </a:r>
            <a:br>
              <a:rPr lang="en-US" dirty="0" smtClean="0"/>
            </a:br>
            <a:r>
              <a:rPr lang="en-US" sz="2700" u="sng" dirty="0" smtClean="0">
                <a:solidFill>
                  <a:srgbClr val="FF0000"/>
                </a:solidFill>
              </a:rPr>
              <a:t>Make sure you make your boxes bigger than your part</a:t>
            </a:r>
            <a:endParaRPr lang="en-US" sz="2700" u="sng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200"/>
            <a:ext cx="5562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File/calculate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884" y="1524000"/>
            <a:ext cx="73179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the copy file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95701"/>
            <a:ext cx="6553200" cy="5175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New File (Aspire)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4019"/>
            <a:ext cx="8229600" cy="449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4734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7086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file 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15281"/>
            <a:ext cx="6553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to your jump drive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469980"/>
            <a:ext cx="6629400" cy="452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save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4419" y="1447800"/>
            <a:ext cx="6441781" cy="4429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 Profile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7333" y="1600200"/>
            <a:ext cx="492933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 Vectors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948" y="1600200"/>
            <a:ext cx="56161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7276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Save in </a:t>
            </a:r>
            <a:r>
              <a:rPr lang="en-US" dirty="0" err="1" smtClean="0">
                <a:solidFill>
                  <a:srgbClr val="FF0000"/>
                </a:solidFill>
              </a:rPr>
              <a:t>SbParts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File name: </a:t>
            </a:r>
            <a:r>
              <a:rPr lang="en-US" dirty="0" smtClean="0">
                <a:solidFill>
                  <a:srgbClr val="0070C0"/>
                </a:solidFill>
              </a:rPr>
              <a:t>Your name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/>
              <a:t>Click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Save</a:t>
            </a:r>
            <a:r>
              <a:rPr lang="en-US" dirty="0" smtClean="0"/>
              <a:t> button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0237" y="1923256"/>
            <a:ext cx="6329363" cy="455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Click on </a:t>
            </a:r>
            <a:r>
              <a:rPr lang="en-US" sz="3600" dirty="0" smtClean="0">
                <a:solidFill>
                  <a:srgbClr val="FF0000"/>
                </a:solidFill>
              </a:rPr>
              <a:t>File</a:t>
            </a:r>
            <a:r>
              <a:rPr lang="en-US" dirty="0" smtClean="0"/>
              <a:t> (top left of screen)</a:t>
            </a:r>
          </a:p>
          <a:p>
            <a:r>
              <a:rPr lang="en-US" dirty="0" smtClean="0"/>
              <a:t>Go To:	</a:t>
            </a:r>
            <a:r>
              <a:rPr lang="en-US" u="sng" dirty="0" smtClean="0">
                <a:solidFill>
                  <a:srgbClr val="FF0000"/>
                </a:solidFill>
              </a:rPr>
              <a:t>SAVE AS </a:t>
            </a:r>
            <a:r>
              <a:rPr lang="en-US" dirty="0" smtClean="0"/>
              <a:t> Click</a:t>
            </a:r>
          </a:p>
          <a:p>
            <a:endParaRPr lang="en-US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SAVE AS </a:t>
            </a:r>
            <a:r>
              <a:rPr lang="en-US" sz="2000" dirty="0" smtClean="0"/>
              <a:t>box</a:t>
            </a:r>
            <a:endParaRPr lang="en-US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17031"/>
            <a:ext cx="7162799" cy="5059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SbParts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Under </a:t>
            </a:r>
            <a:r>
              <a:rPr lang="en-US" sz="4000" dirty="0" err="1" smtClean="0"/>
              <a:t>Sbparts</a:t>
            </a:r>
            <a:endParaRPr lang="en-US" sz="4000" dirty="0" smtClean="0"/>
          </a:p>
          <a:p>
            <a:r>
              <a:rPr lang="en-US" sz="4000" dirty="0" smtClean="0"/>
              <a:t>Type your name to file name</a:t>
            </a:r>
          </a:p>
          <a:p>
            <a:r>
              <a:rPr lang="en-US" sz="4000" dirty="0" smtClean="0"/>
              <a:t>“Click” </a:t>
            </a:r>
            <a:r>
              <a:rPr lang="en-US" sz="4000" dirty="0" smtClean="0">
                <a:solidFill>
                  <a:srgbClr val="FF0000"/>
                </a:solidFill>
              </a:rPr>
              <a:t>Save</a:t>
            </a:r>
            <a:r>
              <a:rPr lang="en-US" sz="4000" dirty="0" smtClean="0"/>
              <a:t> Button</a:t>
            </a:r>
          </a:p>
          <a:p>
            <a:r>
              <a:rPr lang="en-US" sz="4000" dirty="0" smtClean="0"/>
              <a:t>Now minimize program</a:t>
            </a:r>
          </a:p>
          <a:p>
            <a:r>
              <a:rPr lang="en-US" sz="4000" dirty="0" smtClean="0"/>
              <a:t>“</a:t>
            </a:r>
            <a:r>
              <a:rPr lang="en-US" sz="4000" dirty="0" smtClean="0">
                <a:solidFill>
                  <a:srgbClr val="FFFF00"/>
                </a:solidFill>
              </a:rPr>
              <a:t>Click” on </a:t>
            </a:r>
            <a:r>
              <a:rPr lang="en-US" sz="4000" dirty="0" err="1" smtClean="0">
                <a:solidFill>
                  <a:srgbClr val="FFFF00"/>
                </a:solidFill>
              </a:rPr>
              <a:t>Shopbot</a:t>
            </a:r>
            <a:r>
              <a:rPr lang="en-US" sz="4000" dirty="0" smtClean="0">
                <a:solidFill>
                  <a:srgbClr val="FFFF00"/>
                </a:solidFill>
              </a:rPr>
              <a:t> 3 Icon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r>
              <a:rPr lang="en-US" dirty="0" smtClean="0"/>
              <a:t>Create New file </a:t>
            </a:r>
            <a:r>
              <a:rPr lang="en-US" sz="2400" dirty="0" smtClean="0"/>
              <a:t>“Click” for your bottom, which is task 4 a, square 10.00”w/3/8” rabbet all 4 sides.</a:t>
            </a:r>
            <a:endParaRPr lang="en-US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58366"/>
            <a:ext cx="6934200" cy="518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Shopbbot</a:t>
            </a:r>
            <a:r>
              <a:rPr lang="en-US" dirty="0" smtClean="0"/>
              <a:t> 3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51219"/>
            <a:ext cx="6276583" cy="431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“ </a:t>
            </a:r>
            <a:r>
              <a:rPr lang="en-US" dirty="0" smtClean="0">
                <a:solidFill>
                  <a:srgbClr val="FFFF00"/>
                </a:solidFill>
              </a:rPr>
              <a:t>Continue in Preview Mode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Click “ on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r>
              <a:rPr lang="en-US" dirty="0" smtClean="0"/>
              <a:t> button.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Shopbot</a:t>
            </a:r>
            <a:r>
              <a:rPr lang="en-US" dirty="0" smtClean="0"/>
              <a:t> Console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46238"/>
            <a:ext cx="769619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Load Profile</a:t>
            </a:r>
            <a:br>
              <a:rPr lang="en-US" dirty="0" smtClean="0"/>
            </a:br>
            <a:r>
              <a:rPr lang="en-US" sz="3600" dirty="0" smtClean="0"/>
              <a:t>Click on </a:t>
            </a:r>
            <a:r>
              <a:rPr lang="en-US" sz="3600" dirty="0" smtClean="0">
                <a:solidFill>
                  <a:srgbClr val="00B050"/>
                </a:solidFill>
              </a:rPr>
              <a:t>Green</a:t>
            </a:r>
            <a:r>
              <a:rPr lang="en-US" sz="3600" dirty="0" smtClean="0"/>
              <a:t> Load Profile button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Your file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Load Part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832338"/>
            <a:ext cx="4040188" cy="300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1971" y="3048000"/>
            <a:ext cx="3430564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</a:t>
            </a:r>
            <a:r>
              <a:rPr lang="en-US" dirty="0" err="1" smtClean="0"/>
              <a:t>Shopbot</a:t>
            </a:r>
            <a:r>
              <a:rPr lang="en-US" dirty="0" smtClean="0"/>
              <a:t> Part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in </a:t>
            </a:r>
            <a:r>
              <a:rPr lang="en-US" dirty="0" err="1" smtClean="0"/>
              <a:t>SbParts</a:t>
            </a:r>
            <a:endParaRPr lang="en-US" dirty="0" smtClean="0"/>
          </a:p>
          <a:p>
            <a:r>
              <a:rPr lang="en-US" dirty="0" smtClean="0"/>
              <a:t>Find your name file</a:t>
            </a:r>
          </a:p>
          <a:p>
            <a:r>
              <a:rPr lang="en-US" dirty="0" smtClean="0"/>
              <a:t>Select:</a:t>
            </a:r>
          </a:p>
          <a:p>
            <a:r>
              <a:rPr lang="en-US" dirty="0" smtClean="0"/>
              <a:t>“Click” </a:t>
            </a:r>
            <a:r>
              <a:rPr lang="en-US" u="sng" dirty="0" smtClean="0">
                <a:solidFill>
                  <a:srgbClr val="00B050"/>
                </a:solidFill>
              </a:rPr>
              <a:t>OPEN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Fill in Sheet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9104" y="1371600"/>
            <a:ext cx="407269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</a:t>
            </a:r>
            <a:r>
              <a:rPr lang="en-US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</a:t>
            </a:r>
            <a:r>
              <a:rPr lang="en-US" u="sng" dirty="0" smtClean="0"/>
              <a:t>Start</a:t>
            </a:r>
            <a:r>
              <a:rPr lang="en-US" dirty="0" smtClean="0"/>
              <a:t> button: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Shopbot Preview</a:t>
            </a:r>
            <a:br>
              <a:rPr lang="en-US" dirty="0" smtClean="0"/>
            </a:br>
            <a:r>
              <a:rPr lang="en-US" dirty="0" smtClean="0"/>
              <a:t>if this comes up just close boxes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965" y="1646238"/>
            <a:ext cx="650607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on Preview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Shopbot</a:t>
            </a:r>
            <a:r>
              <a:rPr lang="en-US" dirty="0" smtClean="0"/>
              <a:t> continue pre-view</a:t>
            </a:r>
          </a:p>
          <a:p>
            <a:r>
              <a:rPr lang="en-US" dirty="0" smtClean="0"/>
              <a:t>“click”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r>
              <a:rPr lang="en-US" dirty="0" smtClean="0"/>
              <a:t>If rpm box open </a:t>
            </a:r>
            <a:r>
              <a:rPr lang="en-US" dirty="0" smtClean="0">
                <a:solidFill>
                  <a:srgbClr val="FF0000"/>
                </a:solidFill>
              </a:rPr>
              <a:t>click x </a:t>
            </a:r>
            <a:r>
              <a:rPr lang="en-US" dirty="0" smtClean="0"/>
              <a:t>and close.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preview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46238"/>
            <a:ext cx="72390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 your bottom fit your task #4b-f or use your hole task #3ab.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retrieve your piece for your box. </a:t>
            </a:r>
          </a:p>
          <a:p>
            <a:r>
              <a:rPr lang="en-US" dirty="0" smtClean="0"/>
              <a:t>Laminate 1- ¾” x 12 x 24” solid piece of wood</a:t>
            </a:r>
          </a:p>
          <a:p>
            <a:r>
              <a:rPr lang="en-US" dirty="0" smtClean="0"/>
              <a:t>Plane and square it up, or at least have one edge and one end 90 degrees.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preview ran successfully</a:t>
            </a:r>
          </a:p>
          <a:p>
            <a:r>
              <a:rPr lang="en-US" dirty="0" smtClean="0"/>
              <a:t>Run preview past instructor for OK!</a:t>
            </a:r>
          </a:p>
          <a:p>
            <a:r>
              <a:rPr lang="en-US" dirty="0" smtClean="0"/>
              <a:t>Then Follow same instructions from </a:t>
            </a:r>
            <a:r>
              <a:rPr lang="en-US" dirty="0" err="1" smtClean="0"/>
              <a:t>shopbot</a:t>
            </a:r>
            <a:r>
              <a:rPr lang="en-US" dirty="0" smtClean="0"/>
              <a:t> 3 in MOVE/CUT mode on </a:t>
            </a:r>
            <a:r>
              <a:rPr lang="en-US" dirty="0" err="1" smtClean="0"/>
              <a:t>shopbot</a:t>
            </a:r>
            <a:r>
              <a:rPr lang="en-US" dirty="0" smtClean="0"/>
              <a:t> position bar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 your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Clamp your piece down on table</a:t>
            </a:r>
          </a:p>
          <a:p>
            <a:pPr lvl="1"/>
            <a:r>
              <a:rPr lang="en-US" dirty="0" smtClean="0"/>
              <a:t>With vacuum system</a:t>
            </a:r>
          </a:p>
          <a:p>
            <a:pPr lvl="1"/>
            <a:r>
              <a:rPr lang="en-US" dirty="0" smtClean="0"/>
              <a:t>Screws in corners (away from bit)</a:t>
            </a:r>
          </a:p>
          <a:p>
            <a:pPr lvl="1"/>
            <a:r>
              <a:rPr lang="en-US" dirty="0" smtClean="0"/>
              <a:t>Manual clamps (</a:t>
            </a:r>
            <a:r>
              <a:rPr lang="en-US" smtClean="0"/>
              <a:t>away from bit)</a:t>
            </a:r>
            <a:endParaRPr lang="en-US" dirty="0" smtClean="0"/>
          </a:p>
          <a:p>
            <a:r>
              <a:rPr lang="en-US" dirty="0" smtClean="0"/>
              <a:t>Find center of your piece with router bit by moving the router with the.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 </a:t>
            </a:r>
            <a:r>
              <a:rPr lang="en-US" dirty="0" err="1" smtClean="0"/>
              <a:t>bot</a:t>
            </a:r>
            <a:r>
              <a:rPr lang="en-US" dirty="0" smtClean="0"/>
              <a:t> keypad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08944"/>
            <a:ext cx="5334000" cy="461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Move to center point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with keypad</a:t>
            </a:r>
          </a:p>
          <a:p>
            <a:r>
              <a:rPr lang="en-US" dirty="0" smtClean="0"/>
              <a:t>First raise your z axis so you do not hurt bit</a:t>
            </a:r>
          </a:p>
          <a:p>
            <a:r>
              <a:rPr lang="en-US" dirty="0" smtClean="0"/>
              <a:t>Next move X &amp; Y till centered over your work piece</a:t>
            </a:r>
          </a:p>
          <a:p>
            <a:r>
              <a:rPr lang="en-US" dirty="0" smtClean="0"/>
              <a:t>Zero out x &amp; y at this point</a:t>
            </a:r>
          </a:p>
          <a:p>
            <a:r>
              <a:rPr lang="en-US" dirty="0" smtClean="0"/>
              <a:t>Next zero the Z axis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for z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your clip on router bit</a:t>
            </a:r>
          </a:p>
          <a:p>
            <a:r>
              <a:rPr lang="en-US" dirty="0" smtClean="0"/>
              <a:t>Set the z plate on your </a:t>
            </a:r>
            <a:r>
              <a:rPr lang="en-US" dirty="0" err="1" smtClean="0"/>
              <a:t>workpiece</a:t>
            </a:r>
            <a:endParaRPr lang="en-US" dirty="0" smtClean="0"/>
          </a:p>
          <a:p>
            <a:r>
              <a:rPr lang="en-US" dirty="0" smtClean="0"/>
              <a:t>Directly under the bit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on the left 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arrow icon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146" y="1981200"/>
            <a:ext cx="5821654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the clip if attached to the cutter.</a:t>
            </a:r>
          </a:p>
          <a:p>
            <a:r>
              <a:rPr lang="en-US" dirty="0" smtClean="0"/>
              <a:t>Replace the plate to storage place.</a:t>
            </a:r>
          </a:p>
          <a:p>
            <a:r>
              <a:rPr lang="en-US" dirty="0" smtClean="0"/>
              <a:t>Click ok</a:t>
            </a: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Move/Cut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57747"/>
            <a:ext cx="4800600" cy="457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on Router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</a:t>
            </a:r>
            <a:r>
              <a:rPr lang="en-US" i="1" u="sng" dirty="0" smtClean="0">
                <a:solidFill>
                  <a:srgbClr val="FF0000"/>
                </a:solidFill>
              </a:rPr>
              <a:t>turn on router </a:t>
            </a:r>
            <a:r>
              <a:rPr lang="en-US" dirty="0" smtClean="0"/>
              <a:t>when asked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coarse make sure the dust collector is on</a:t>
            </a:r>
          </a:p>
          <a:p>
            <a:r>
              <a:rPr lang="en-US" dirty="0" smtClean="0"/>
              <a:t>Make sure the vacuum system is on</a:t>
            </a:r>
          </a:p>
          <a:p>
            <a:r>
              <a:rPr lang="en-US" dirty="0" smtClean="0"/>
              <a:t>Make sure the piece is in correct starting position.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r>
              <a:rPr lang="en-US" dirty="0" smtClean="0"/>
              <a:t>Create New file </a:t>
            </a:r>
            <a:r>
              <a:rPr lang="en-US" sz="2400" dirty="0" smtClean="0"/>
              <a:t>“Click”</a:t>
            </a:r>
            <a:endParaRPr lang="en-US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371600"/>
            <a:ext cx="6934200" cy="518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Read! Start router with </a:t>
            </a:r>
            <a:r>
              <a:rPr lang="en-US" dirty="0" smtClean="0">
                <a:solidFill>
                  <a:srgbClr val="00B050"/>
                </a:solidFill>
              </a:rPr>
              <a:t>green </a:t>
            </a:r>
            <a:r>
              <a:rPr lang="en-US" dirty="0" smtClean="0"/>
              <a:t>start </a:t>
            </a:r>
            <a:r>
              <a:rPr lang="en-US" sz="2200" dirty="0" smtClean="0"/>
              <a:t>button!</a:t>
            </a:r>
            <a:endParaRPr lang="en-US" sz="2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125" y="2133600"/>
            <a:ext cx="7953303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err="1" smtClean="0"/>
              <a:t>SbParts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up your name and open file.</a:t>
            </a:r>
          </a:p>
          <a:p>
            <a:r>
              <a:rPr lang="en-US" dirty="0" smtClean="0"/>
              <a:t>Select your box file, make sure you have correct cutter in.</a:t>
            </a:r>
          </a:p>
          <a:p>
            <a:r>
              <a:rPr lang="en-US" dirty="0" smtClean="0"/>
              <a:t>Start your cut. If you use more than one cutter, finish each cut change cutter and continue.</a:t>
            </a:r>
          </a:p>
          <a:p>
            <a:r>
              <a:rPr lang="en-US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GOOD JOB!</a:t>
            </a:r>
            <a:endParaRPr lang="en-US" sz="5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Size</a:t>
            </a:r>
          </a:p>
          <a:p>
            <a:pPr lvl="3"/>
            <a:r>
              <a:rPr lang="en-US" b="1" dirty="0" smtClean="0"/>
              <a:t>X</a:t>
            </a:r>
            <a:r>
              <a:rPr lang="en-US" dirty="0" smtClean="0"/>
              <a:t> –dimension-    </a:t>
            </a:r>
            <a:r>
              <a:rPr lang="en-US" b="1" dirty="0" smtClean="0">
                <a:solidFill>
                  <a:srgbClr val="FF0000"/>
                </a:solidFill>
              </a:rPr>
              <a:t>12</a:t>
            </a:r>
            <a:r>
              <a:rPr lang="en-US" b="1" dirty="0" smtClean="0"/>
              <a:t> “Width</a:t>
            </a:r>
          </a:p>
          <a:p>
            <a:pPr lvl="3"/>
            <a:r>
              <a:rPr lang="en-US" b="1" dirty="0" smtClean="0"/>
              <a:t>Y-</a:t>
            </a:r>
            <a:r>
              <a:rPr lang="en-US" dirty="0" smtClean="0"/>
              <a:t> dimension -    </a:t>
            </a:r>
            <a:r>
              <a:rPr lang="en-US" b="1" dirty="0" smtClean="0">
                <a:solidFill>
                  <a:srgbClr val="FF0000"/>
                </a:solidFill>
              </a:rPr>
              <a:t>24</a:t>
            </a:r>
            <a:r>
              <a:rPr lang="en-US" b="1" dirty="0" smtClean="0"/>
              <a:t>”	Length</a:t>
            </a:r>
          </a:p>
          <a:p>
            <a:r>
              <a:rPr lang="en-US" dirty="0" smtClean="0"/>
              <a:t>Material</a:t>
            </a:r>
          </a:p>
          <a:p>
            <a:pPr lvl="3">
              <a:buNone/>
            </a:pPr>
            <a:r>
              <a:rPr lang="en-US" b="1" dirty="0" smtClean="0"/>
              <a:t>_ Z </a:t>
            </a:r>
            <a:r>
              <a:rPr lang="en-US" dirty="0" smtClean="0"/>
              <a:t>– dimension </a:t>
            </a:r>
            <a:r>
              <a:rPr lang="en-US" b="1" dirty="0" smtClean="0"/>
              <a:t>-    .</a:t>
            </a:r>
            <a:r>
              <a:rPr lang="en-US" b="1" dirty="0" smtClean="0">
                <a:solidFill>
                  <a:srgbClr val="FF0000"/>
                </a:solidFill>
              </a:rPr>
              <a:t>75</a:t>
            </a:r>
            <a:r>
              <a:rPr lang="en-US" b="1" dirty="0" smtClean="0"/>
              <a:t>	Thickness of board</a:t>
            </a:r>
          </a:p>
          <a:p>
            <a:r>
              <a:rPr lang="en-US" dirty="0" smtClean="0"/>
              <a:t>Origin</a:t>
            </a:r>
          </a:p>
          <a:p>
            <a:pPr lvl="2"/>
            <a:r>
              <a:rPr lang="en-US" dirty="0" smtClean="0"/>
              <a:t>Click </a:t>
            </a:r>
            <a:r>
              <a:rPr lang="en-US" b="1" dirty="0" err="1" smtClean="0"/>
              <a:t>xy</a:t>
            </a:r>
            <a:r>
              <a:rPr lang="en-US" dirty="0" smtClean="0"/>
              <a:t> origin	Bottom left</a:t>
            </a:r>
          </a:p>
          <a:p>
            <a:r>
              <a:rPr lang="en-US" dirty="0" smtClean="0"/>
              <a:t>Units</a:t>
            </a:r>
          </a:p>
          <a:p>
            <a:pPr lvl="3"/>
            <a:r>
              <a:rPr lang="en-US" i="1" dirty="0" smtClean="0"/>
              <a:t>Select             </a:t>
            </a:r>
            <a:r>
              <a:rPr lang="en-US" b="1" i="1" dirty="0" smtClean="0"/>
              <a:t>INCHS</a:t>
            </a:r>
          </a:p>
          <a:p>
            <a:pPr lvl="3"/>
            <a:r>
              <a:rPr lang="en-US" dirty="0" smtClean="0"/>
              <a:t>Click		</a:t>
            </a:r>
            <a:r>
              <a:rPr lang="en-US" b="1" u="sng" dirty="0" smtClean="0"/>
              <a:t>OK</a:t>
            </a:r>
            <a:endParaRPr lang="en-US" b="1" u="sn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 12” x 24”</a:t>
            </a:r>
          </a:p>
          <a:p>
            <a:r>
              <a:rPr lang="en-US" dirty="0" smtClean="0"/>
              <a:t>Click ok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447800"/>
            <a:ext cx="403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Rectangles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Make your rectangles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312" y="1752600"/>
            <a:ext cx="40867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670</Words>
  <Application>Microsoft Office PowerPoint</Application>
  <PresentationFormat>On-screen Show (4:3)</PresentationFormat>
  <Paragraphs>138</Paragraphs>
  <Slides>61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Task #4 A- C</vt:lpstr>
      <vt:lpstr>PartWorks v2</vt:lpstr>
      <vt:lpstr>Create New File (Aspire)</vt:lpstr>
      <vt:lpstr>Create New file “Click” for your bottom, which is task 4 a, square 10.00”w/3/8” rabbet all 4 sides.</vt:lpstr>
      <vt:lpstr>Make your bottom fit your task #4b-f or use your hole task #3ab.</vt:lpstr>
      <vt:lpstr>Create New file “Click”</vt:lpstr>
      <vt:lpstr>Input</vt:lpstr>
      <vt:lpstr>Job set-up</vt:lpstr>
      <vt:lpstr>Draw Rectangles</vt:lpstr>
      <vt:lpstr>PartsWorks New  Under- Create Vector Choose “Nesting Selected vectors” Click </vt:lpstr>
      <vt:lpstr>Measure each piece </vt:lpstr>
      <vt:lpstr>Space between for bit</vt:lpstr>
      <vt:lpstr>Create Dados/rabbets</vt:lpstr>
      <vt:lpstr>The four parts</vt:lpstr>
      <vt:lpstr>Nest Vectors</vt:lpstr>
      <vt:lpstr>The Dados/Rabbets center on work piece</vt:lpstr>
      <vt:lpstr>Click “CLOSE” open Toolpaths</vt:lpstr>
      <vt:lpstr>Create Toolpaths</vt:lpstr>
      <vt:lpstr>Toolpath box Under:” Toolpath operations” Select “Create profile toolpath” 3rd Icon then “Click “</vt:lpstr>
      <vt:lpstr>Tool Database</vt:lpstr>
      <vt:lpstr>Apply-OK</vt:lpstr>
      <vt:lpstr>Add Tabs</vt:lpstr>
      <vt:lpstr>Edit tabs</vt:lpstr>
      <vt:lpstr>Tabs Across from each other works better</vt:lpstr>
      <vt:lpstr>Name file and Calculate</vt:lpstr>
      <vt:lpstr>Create toolpath #2 Use Pocket toolpath</vt:lpstr>
      <vt:lpstr>Highlight all dados/rabbets Make sure you make your boxes bigger than your part</vt:lpstr>
      <vt:lpstr>Name File/calculate</vt:lpstr>
      <vt:lpstr>Close the copy file</vt:lpstr>
      <vt:lpstr>Save Toolpath</vt:lpstr>
      <vt:lpstr>Name file </vt:lpstr>
      <vt:lpstr>Go to your jump drive</vt:lpstr>
      <vt:lpstr>Now save</vt:lpstr>
      <vt:lpstr>Preview Profile</vt:lpstr>
      <vt:lpstr>Nest Vectors</vt:lpstr>
      <vt:lpstr>Save in SbParts File name: Your name Click Save button</vt:lpstr>
      <vt:lpstr>Next:</vt:lpstr>
      <vt:lpstr>SAVE AS box</vt:lpstr>
      <vt:lpstr>SbParts</vt:lpstr>
      <vt:lpstr>Shopbbot 3</vt:lpstr>
      <vt:lpstr>Box Control</vt:lpstr>
      <vt:lpstr>Shopbot Console</vt:lpstr>
      <vt:lpstr>Load Profile Click on Green Load Profile button</vt:lpstr>
      <vt:lpstr>Select Shopbot Part file</vt:lpstr>
      <vt:lpstr>Fill in Sheet</vt:lpstr>
      <vt:lpstr>PowerPoint Presentation</vt:lpstr>
      <vt:lpstr>Shopbot Preview if this comes up just close boxes</vt:lpstr>
      <vt:lpstr>Continue on Preview mode</vt:lpstr>
      <vt:lpstr>Successful preview</vt:lpstr>
      <vt:lpstr>Success</vt:lpstr>
      <vt:lpstr>Prepare your position</vt:lpstr>
      <vt:lpstr>Shop bot keypad</vt:lpstr>
      <vt:lpstr>Move to center point </vt:lpstr>
      <vt:lpstr>Setting up for z axis</vt:lpstr>
      <vt:lpstr>Click on the left red arrow icon</vt:lpstr>
      <vt:lpstr>After </vt:lpstr>
      <vt:lpstr>Move/Cut</vt:lpstr>
      <vt:lpstr>Turn on Router</vt:lpstr>
      <vt:lpstr>Run file</vt:lpstr>
      <vt:lpstr>Read! Start router with green start button!</vt:lpstr>
      <vt:lpstr>Go to SbParts</vt:lpstr>
    </vt:vector>
  </TitlesOfParts>
  <Company>College of Southern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Square</dc:title>
  <dc:creator>Helpdesk</dc:creator>
  <cp:lastModifiedBy>Windows User</cp:lastModifiedBy>
  <cp:revision>48</cp:revision>
  <dcterms:created xsi:type="dcterms:W3CDTF">2010-01-12T16:37:22Z</dcterms:created>
  <dcterms:modified xsi:type="dcterms:W3CDTF">2013-01-17T16:49:38Z</dcterms:modified>
</cp:coreProperties>
</file>