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322" r:id="rId4"/>
    <p:sldId id="258" r:id="rId5"/>
    <p:sldId id="259" r:id="rId6"/>
    <p:sldId id="260" r:id="rId7"/>
    <p:sldId id="323" r:id="rId8"/>
    <p:sldId id="321" r:id="rId9"/>
    <p:sldId id="261" r:id="rId10"/>
    <p:sldId id="311" r:id="rId11"/>
    <p:sldId id="312" r:id="rId12"/>
    <p:sldId id="313" r:id="rId13"/>
    <p:sldId id="279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288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29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96434-09F0-4F60-AB3C-3CD2C7509737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AB70C-D32C-46FF-8135-4C2EFEF90B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59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AB70C-D32C-46FF-8135-4C2EFEF90B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 holes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#1 Turn on Partworks v2</a:t>
            </a:r>
            <a:endParaRPr lang="en-US" dirty="0"/>
          </a:p>
        </p:txBody>
      </p:sp>
      <p:pic>
        <p:nvPicPr>
          <p:cNvPr id="14338" name="Picture 2" descr="http://www.surfacefabrication.com/images/article/1171041904733_f3_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831" b="2183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more holes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can put in x/y 7 choose x 8.2</a:t>
            </a:r>
          </a:p>
          <a:p>
            <a:r>
              <a:rPr lang="en-US" dirty="0" smtClean="0"/>
              <a:t>Third choice </a:t>
            </a:r>
          </a:p>
          <a:p>
            <a:r>
              <a:rPr lang="en-US" dirty="0" smtClean="0"/>
              <a:t>X 6.2, y = 7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3445"/>
            <a:ext cx="4038600" cy="411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holes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 = 4.625, 6.9, 8.150</a:t>
            </a:r>
          </a:p>
          <a:p>
            <a:r>
              <a:rPr lang="en-US" dirty="0" smtClean="0"/>
              <a:t>Y = 6.25 all three</a:t>
            </a:r>
          </a:p>
          <a:p>
            <a:r>
              <a:rPr lang="en-US" dirty="0" smtClean="0"/>
              <a:t>Or copy and paste with class instruction.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some pockets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5075" y="2151856"/>
            <a:ext cx="41338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Click  </a:t>
            </a:r>
            <a:r>
              <a:rPr lang="en-US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</a:t>
            </a:r>
            <a:r>
              <a:rPr lang="en-US" sz="2400" dirty="0" smtClean="0"/>
              <a:t>Button </a:t>
            </a:r>
            <a:br>
              <a:rPr lang="en-US" sz="2400" dirty="0" smtClean="0"/>
            </a:br>
            <a:r>
              <a:rPr lang="en-US" sz="2400" dirty="0" smtClean="0"/>
              <a:t>when you are done</a:t>
            </a:r>
            <a:endParaRPr lang="en-US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46238"/>
            <a:ext cx="59435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light and make pocket file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4710" y="1646238"/>
            <a:ext cx="503458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file and save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0244" y="1646238"/>
            <a:ext cx="522351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1359" y="1646238"/>
            <a:ext cx="4761281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4440" y="1646238"/>
            <a:ext cx="563512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second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206" y="1646238"/>
            <a:ext cx="55455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46238"/>
            <a:ext cx="5867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PartWorks v2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90" y="1295400"/>
            <a:ext cx="81029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17" y="1646238"/>
            <a:ext cx="528656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7276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Save in </a:t>
            </a:r>
            <a:r>
              <a:rPr lang="en-US" dirty="0" err="1" smtClean="0">
                <a:solidFill>
                  <a:srgbClr val="FF0000"/>
                </a:solidFill>
              </a:rPr>
              <a:t>SbParts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 name: </a:t>
            </a:r>
            <a:r>
              <a:rPr lang="en-US" dirty="0" smtClean="0">
                <a:solidFill>
                  <a:srgbClr val="0070C0"/>
                </a:solidFill>
              </a:rPr>
              <a:t>Your name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/>
              <a:t>Click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0237" y="1923256"/>
            <a:ext cx="6329363" cy="455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Bottom right on </a:t>
            </a:r>
            <a:r>
              <a:rPr lang="en-US" dirty="0" err="1" smtClean="0"/>
              <a:t>Toolpaths</a:t>
            </a:r>
            <a:endParaRPr lang="en-US" dirty="0" smtClean="0"/>
          </a:p>
          <a:p>
            <a:pPr lvl="1"/>
            <a:r>
              <a:rPr lang="en-US" dirty="0" smtClean="0"/>
              <a:t>Click the </a:t>
            </a:r>
            <a:r>
              <a:rPr lang="en-US" sz="3600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view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03350"/>
            <a:ext cx="77724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Click on </a:t>
            </a:r>
            <a:r>
              <a:rPr lang="en-US" sz="3600" dirty="0" smtClean="0">
                <a:solidFill>
                  <a:srgbClr val="FF0000"/>
                </a:solidFill>
              </a:rPr>
              <a:t>File</a:t>
            </a:r>
            <a:r>
              <a:rPr lang="en-US" dirty="0" smtClean="0"/>
              <a:t> (top left of screen)</a:t>
            </a:r>
          </a:p>
          <a:p>
            <a:r>
              <a:rPr lang="en-US" dirty="0" smtClean="0"/>
              <a:t>Go To:	</a:t>
            </a:r>
            <a:r>
              <a:rPr lang="en-US" u="sng" dirty="0" smtClean="0">
                <a:solidFill>
                  <a:srgbClr val="FF0000"/>
                </a:solidFill>
              </a:rPr>
              <a:t>SAVE AS </a:t>
            </a:r>
            <a:r>
              <a:rPr lang="en-US" dirty="0" smtClean="0"/>
              <a:t> Click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SAVE AS </a:t>
            </a:r>
            <a:r>
              <a:rPr lang="en-US" sz="2000" dirty="0" smtClean="0"/>
              <a:t>box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17031"/>
            <a:ext cx="7162799" cy="505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Under </a:t>
            </a:r>
            <a:r>
              <a:rPr lang="en-US" sz="4000" dirty="0" err="1" smtClean="0"/>
              <a:t>Sbparts</a:t>
            </a:r>
            <a:endParaRPr lang="en-US" sz="4000" dirty="0" smtClean="0"/>
          </a:p>
          <a:p>
            <a:r>
              <a:rPr lang="en-US" sz="4000" dirty="0" smtClean="0"/>
              <a:t>Type your name to file name</a:t>
            </a:r>
          </a:p>
          <a:p>
            <a:r>
              <a:rPr lang="en-US" sz="4000" dirty="0" smtClean="0"/>
              <a:t>“Click” </a:t>
            </a:r>
            <a:r>
              <a:rPr lang="en-US" sz="4000" dirty="0" smtClean="0">
                <a:solidFill>
                  <a:srgbClr val="FF0000"/>
                </a:solidFill>
              </a:rPr>
              <a:t>Save</a:t>
            </a:r>
            <a:r>
              <a:rPr lang="en-US" sz="4000" dirty="0" smtClean="0"/>
              <a:t> Button</a:t>
            </a:r>
          </a:p>
          <a:p>
            <a:r>
              <a:rPr lang="en-US" sz="4000" dirty="0" smtClean="0"/>
              <a:t>Now minimize program</a:t>
            </a:r>
          </a:p>
          <a:p>
            <a:r>
              <a:rPr lang="en-US" sz="4000" dirty="0" smtClean="0"/>
              <a:t>“</a:t>
            </a:r>
            <a:r>
              <a:rPr lang="en-US" sz="4000" dirty="0" smtClean="0">
                <a:solidFill>
                  <a:srgbClr val="FFFF00"/>
                </a:solidFill>
              </a:rPr>
              <a:t>Click” on Shopbot 3 Icon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If you see yellow box, turn on </a:t>
            </a:r>
            <a:r>
              <a:rPr lang="en-US" sz="4000" dirty="0" err="1" smtClean="0">
                <a:solidFill>
                  <a:srgbClr val="FFFF00"/>
                </a:solidFill>
              </a:rPr>
              <a:t>shopbot</a:t>
            </a:r>
            <a:r>
              <a:rPr lang="en-US" sz="4000" dirty="0" smtClean="0">
                <a:solidFill>
                  <a:srgbClr val="FFFF00"/>
                </a:solidFill>
              </a:rPr>
              <a:t>, if not continue in pre-view.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Shopbbot</a:t>
            </a:r>
            <a:r>
              <a:rPr lang="en-US" dirty="0" smtClean="0"/>
              <a:t> 3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51219"/>
            <a:ext cx="6276583" cy="431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“ </a:t>
            </a:r>
            <a:r>
              <a:rPr lang="en-US" dirty="0" smtClean="0">
                <a:solidFill>
                  <a:srgbClr val="FFFF00"/>
                </a:solidFill>
              </a:rPr>
              <a:t>Continue in Preview Mode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Click “ on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 button.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Console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46238"/>
            <a:ext cx="76961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OR </a:t>
            </a:r>
            <a:r>
              <a:rPr lang="en-US" sz="1600" smtClean="0"/>
              <a:t>turn on           </a:t>
            </a:r>
            <a:r>
              <a:rPr lang="en-US" dirty="0" smtClean="0"/>
              <a:t>Aspire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23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Load Profile</a:t>
            </a:r>
            <a:br>
              <a:rPr lang="en-US" dirty="0" smtClean="0"/>
            </a:br>
            <a:r>
              <a:rPr lang="en-US" sz="3600" dirty="0" smtClean="0"/>
              <a:t>Click on </a:t>
            </a:r>
            <a:r>
              <a:rPr lang="en-US" sz="3600" dirty="0" smtClean="0">
                <a:solidFill>
                  <a:srgbClr val="00B050"/>
                </a:solidFill>
              </a:rPr>
              <a:t>Green</a:t>
            </a:r>
            <a:r>
              <a:rPr lang="en-US" sz="3600" dirty="0" smtClean="0"/>
              <a:t> Load Profile button</a:t>
            </a:r>
            <a:endParaRPr lang="en-US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13731"/>
            <a:ext cx="7162800" cy="433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Shopbot</a:t>
            </a:r>
            <a:r>
              <a:rPr lang="en-US" dirty="0" smtClean="0"/>
              <a:t> Part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in </a:t>
            </a:r>
            <a:r>
              <a:rPr lang="en-US" dirty="0" err="1" smtClean="0"/>
              <a:t>SbParts</a:t>
            </a:r>
            <a:endParaRPr lang="en-US" dirty="0" smtClean="0"/>
          </a:p>
          <a:p>
            <a:r>
              <a:rPr lang="en-US" dirty="0" smtClean="0"/>
              <a:t>Find your name file</a:t>
            </a:r>
          </a:p>
          <a:p>
            <a:r>
              <a:rPr lang="en-US" dirty="0" smtClean="0"/>
              <a:t>Select:</a:t>
            </a:r>
          </a:p>
          <a:p>
            <a:r>
              <a:rPr lang="en-US" dirty="0" smtClean="0"/>
              <a:t>“Click” </a:t>
            </a:r>
            <a:r>
              <a:rPr lang="en-US" u="sng" dirty="0" smtClean="0">
                <a:solidFill>
                  <a:srgbClr val="00B050"/>
                </a:solidFill>
              </a:rPr>
              <a:t>OPEN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Fill in Sheet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9104" y="1371600"/>
            <a:ext cx="407269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</a:t>
            </a:r>
            <a:r>
              <a:rPr lang="en-US" u="sng" dirty="0" smtClean="0"/>
              <a:t>Start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Shopbot Preview    </a:t>
            </a:r>
            <a:br>
              <a:rPr lang="en-US" dirty="0" smtClean="0"/>
            </a:br>
            <a:r>
              <a:rPr lang="en-US" dirty="0" smtClean="0"/>
              <a:t> pops up sometime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65" y="1646238"/>
            <a:ext cx="650607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on Preview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continue pre-view</a:t>
            </a:r>
          </a:p>
          <a:p>
            <a:r>
              <a:rPr lang="en-US" dirty="0" smtClean="0"/>
              <a:t>“click”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 smtClean="0"/>
              <a:t>If rpm box open </a:t>
            </a:r>
            <a:r>
              <a:rPr lang="en-US" dirty="0" smtClean="0">
                <a:solidFill>
                  <a:srgbClr val="FF0000"/>
                </a:solidFill>
              </a:rPr>
              <a:t>click x </a:t>
            </a:r>
            <a:r>
              <a:rPr lang="en-US" dirty="0" smtClean="0"/>
              <a:t>and close.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preview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46238"/>
            <a:ext cx="6248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preview ran successfully</a:t>
            </a:r>
          </a:p>
          <a:p>
            <a:r>
              <a:rPr lang="en-US" dirty="0" smtClean="0"/>
              <a:t>Run preview past instructor for OK!</a:t>
            </a:r>
          </a:p>
          <a:p>
            <a:r>
              <a:rPr lang="en-US" dirty="0" smtClean="0"/>
              <a:t>Then Follow same instructions from </a:t>
            </a:r>
            <a:r>
              <a:rPr lang="en-US" dirty="0" err="1" smtClean="0"/>
              <a:t>shopbot</a:t>
            </a:r>
            <a:r>
              <a:rPr lang="en-US" dirty="0" smtClean="0"/>
              <a:t> 3 in MOVE/CUT mode on </a:t>
            </a:r>
            <a:r>
              <a:rPr lang="en-US" dirty="0" err="1" smtClean="0"/>
              <a:t>shopbot</a:t>
            </a:r>
            <a:r>
              <a:rPr lang="en-US" dirty="0" smtClean="0"/>
              <a:t> position bar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to Move/Cut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57747"/>
            <a:ext cx="4800600" cy="457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on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</a:t>
            </a:r>
            <a:r>
              <a:rPr lang="en-US" i="1" u="sng" dirty="0" smtClean="0">
                <a:solidFill>
                  <a:srgbClr val="FF0000"/>
                </a:solidFill>
              </a:rPr>
              <a:t>TURN ON ROUTER </a:t>
            </a:r>
            <a:r>
              <a:rPr lang="en-US" dirty="0" smtClean="0"/>
              <a:t>when asked to push 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button.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Create New file </a:t>
            </a:r>
            <a:r>
              <a:rPr lang="en-US" sz="2400" dirty="0" smtClean="0"/>
              <a:t>“Click”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58366"/>
            <a:ext cx="6934200" cy="518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Read! Start router with </a:t>
            </a:r>
            <a:r>
              <a:rPr lang="en-US" dirty="0" smtClean="0">
                <a:solidFill>
                  <a:srgbClr val="00B050"/>
                </a:solidFill>
              </a:rPr>
              <a:t>green </a:t>
            </a:r>
            <a:r>
              <a:rPr lang="en-US" dirty="0" smtClean="0"/>
              <a:t>start </a:t>
            </a:r>
            <a:r>
              <a:rPr lang="en-US" sz="2200" dirty="0" smtClean="0"/>
              <a:t>button!</a:t>
            </a:r>
            <a:endParaRPr lang="en-US" sz="2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25" y="2133600"/>
            <a:ext cx="7953303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coarse make sure the dust collector is on Micro switch.</a:t>
            </a:r>
          </a:p>
          <a:p>
            <a:r>
              <a:rPr lang="en-US" dirty="0" smtClean="0"/>
              <a:t>Make sure the vacuum system is on if needed.</a:t>
            </a:r>
          </a:p>
          <a:p>
            <a:r>
              <a:rPr lang="en-US" dirty="0" smtClean="0"/>
              <a:t>Make sure the piece is in correct starting position and secured!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up your name and open file.</a:t>
            </a:r>
          </a:p>
          <a:p>
            <a:r>
              <a:rPr lang="en-US" dirty="0" smtClean="0"/>
              <a:t>Run the file</a:t>
            </a:r>
          </a:p>
          <a:p>
            <a:r>
              <a:rPr lang="en-US" dirty="0" smtClean="0"/>
              <a:t>Hopefully it will look like your </a:t>
            </a:r>
            <a:r>
              <a:rPr lang="en-US" smtClean="0"/>
              <a:t>preview file.</a:t>
            </a:r>
            <a:endParaRPr lang="en-US" dirty="0" smtClean="0"/>
          </a:p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GOOD JOB!</a:t>
            </a:r>
            <a:endParaRPr lang="en-US" sz="5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Size</a:t>
            </a:r>
          </a:p>
          <a:p>
            <a:pPr lvl="3"/>
            <a:r>
              <a:rPr lang="en-US" b="1" dirty="0" smtClean="0"/>
              <a:t>X</a:t>
            </a:r>
            <a:r>
              <a:rPr lang="en-US" dirty="0" smtClean="0"/>
              <a:t> –dimension-    </a:t>
            </a:r>
            <a:r>
              <a:rPr lang="en-US" b="1" dirty="0" smtClean="0"/>
              <a:t>14	Width</a:t>
            </a:r>
          </a:p>
          <a:p>
            <a:pPr lvl="3"/>
            <a:r>
              <a:rPr lang="en-US" b="1" dirty="0" smtClean="0"/>
              <a:t>Y-</a:t>
            </a:r>
            <a:r>
              <a:rPr lang="en-US" dirty="0" smtClean="0"/>
              <a:t> dimension -    </a:t>
            </a:r>
            <a:r>
              <a:rPr lang="en-US" b="1" dirty="0" smtClean="0"/>
              <a:t>14		Length</a:t>
            </a:r>
          </a:p>
          <a:p>
            <a:r>
              <a:rPr lang="en-US" dirty="0" smtClean="0"/>
              <a:t>Material</a:t>
            </a:r>
          </a:p>
          <a:p>
            <a:pPr lvl="3">
              <a:buNone/>
            </a:pPr>
            <a:r>
              <a:rPr lang="en-US" b="1" dirty="0" smtClean="0"/>
              <a:t>_ Z </a:t>
            </a:r>
            <a:r>
              <a:rPr lang="en-US" dirty="0" smtClean="0"/>
              <a:t>– dimension </a:t>
            </a:r>
            <a:r>
              <a:rPr lang="en-US" b="1" dirty="0" smtClean="0"/>
              <a:t>-    .75	Thickness</a:t>
            </a:r>
          </a:p>
          <a:p>
            <a:r>
              <a:rPr lang="en-US" dirty="0" smtClean="0"/>
              <a:t>Origin</a:t>
            </a:r>
          </a:p>
          <a:p>
            <a:pPr lvl="2"/>
            <a:r>
              <a:rPr lang="en-US" dirty="0" smtClean="0"/>
              <a:t>Click </a:t>
            </a:r>
            <a:r>
              <a:rPr lang="en-US" b="1" dirty="0" err="1" smtClean="0"/>
              <a:t>xy</a:t>
            </a:r>
            <a:r>
              <a:rPr lang="en-US" dirty="0" smtClean="0"/>
              <a:t> origin	Bottom left</a:t>
            </a:r>
          </a:p>
          <a:p>
            <a:r>
              <a:rPr lang="en-US" dirty="0" smtClean="0"/>
              <a:t>Units</a:t>
            </a:r>
          </a:p>
          <a:p>
            <a:pPr lvl="3"/>
            <a:r>
              <a:rPr lang="en-US" i="1" dirty="0" smtClean="0"/>
              <a:t>Select             </a:t>
            </a:r>
            <a:r>
              <a:rPr lang="en-US" b="1" i="1" dirty="0" smtClean="0"/>
              <a:t>INCHS</a:t>
            </a:r>
          </a:p>
          <a:p>
            <a:pPr lvl="3"/>
            <a:r>
              <a:rPr lang="en-US" dirty="0" smtClean="0"/>
              <a:t>Click		</a:t>
            </a:r>
            <a:r>
              <a:rPr lang="en-US" b="1" u="sng" dirty="0" smtClean="0"/>
              <a:t>OK</a:t>
            </a:r>
            <a:endParaRPr lang="en-US" b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PartsWorks</a:t>
            </a:r>
            <a:r>
              <a:rPr lang="en-US" sz="3200" dirty="0" smtClean="0"/>
              <a:t> New </a:t>
            </a:r>
            <a:br>
              <a:rPr lang="en-US" sz="3200" dirty="0" smtClean="0"/>
            </a:br>
            <a:r>
              <a:rPr lang="en-US" sz="1800" dirty="0" smtClean="0"/>
              <a:t>Under</a:t>
            </a:r>
            <a:r>
              <a:rPr lang="en-US" sz="3200" dirty="0" smtClean="0"/>
              <a:t>- </a:t>
            </a:r>
            <a:r>
              <a:rPr lang="en-US" sz="3200" u="sng" dirty="0" smtClean="0"/>
              <a:t>Create Vector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Choose “</a:t>
            </a:r>
            <a:r>
              <a:rPr lang="en-US" sz="3200" i="1" u="sng" dirty="0" smtClean="0">
                <a:solidFill>
                  <a:srgbClr val="FF0000"/>
                </a:solidFill>
              </a:rPr>
              <a:t>Draw Rectangle</a:t>
            </a:r>
            <a:r>
              <a:rPr lang="en-US" sz="3200" dirty="0" smtClean="0"/>
              <a:t>” Click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303" y="2286000"/>
            <a:ext cx="807720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 Create Vectors </a:t>
            </a:r>
            <a:br>
              <a:rPr lang="en-US" dirty="0" smtClean="0"/>
            </a:br>
            <a:r>
              <a:rPr lang="en-US" dirty="0" smtClean="0"/>
              <a:t>Click on </a:t>
            </a:r>
            <a:r>
              <a:rPr lang="en-US" dirty="0" smtClean="0">
                <a:solidFill>
                  <a:srgbClr val="FF0000"/>
                </a:solidFill>
              </a:rPr>
              <a:t>Draw Rectangle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Rectangle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26" y="2286000"/>
            <a:ext cx="548409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280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10” x10”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outside cut with a 3/8” x3/8” rabbet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Choose anchor point</a:t>
            </a:r>
          </a:p>
          <a:p>
            <a:r>
              <a:rPr lang="en-US" dirty="0" smtClean="0"/>
              <a:t>X =7, Y = 1.9 -7</a:t>
            </a:r>
          </a:p>
          <a:p>
            <a:r>
              <a:rPr lang="en-US" dirty="0" smtClean="0"/>
              <a:t>Diameter = ½”</a:t>
            </a:r>
          </a:p>
          <a:p>
            <a:r>
              <a:rPr lang="en-US" dirty="0" smtClean="0"/>
              <a:t>Hit </a:t>
            </a:r>
            <a:r>
              <a:rPr lang="en-US" dirty="0" smtClean="0">
                <a:solidFill>
                  <a:srgbClr val="FF0000"/>
                </a:solidFill>
              </a:rPr>
              <a:t>Create</a:t>
            </a:r>
            <a:r>
              <a:rPr lang="en-US" dirty="0" smtClean="0"/>
              <a:t> button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038600" cy="5486400"/>
          </a:xfrm>
        </p:spPr>
        <p:txBody>
          <a:bodyPr/>
          <a:lstStyle/>
          <a:p>
            <a:r>
              <a:rPr lang="en-US" dirty="0" smtClean="0"/>
              <a:t>Draw holes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524000"/>
            <a:ext cx="3733800" cy="496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847</TotalTime>
  <Words>396</Words>
  <Application>Microsoft Office PowerPoint</Application>
  <PresentationFormat>On-screen Show (4:3)</PresentationFormat>
  <Paragraphs>97</Paragraphs>
  <Slides>42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Foundry</vt:lpstr>
      <vt:lpstr>Rectangle holes</vt:lpstr>
      <vt:lpstr>PartWorks v2</vt:lpstr>
      <vt:lpstr>OR turn on           Aspire</vt:lpstr>
      <vt:lpstr>Create New file “Click”</vt:lpstr>
      <vt:lpstr>Input</vt:lpstr>
      <vt:lpstr>PartsWorks New  Under- Create Vector Choose “Draw Rectangle” Click </vt:lpstr>
      <vt:lpstr>Under Create Vectors  Click on Draw Rectangle  </vt:lpstr>
      <vt:lpstr>Add 10” x10” square</vt:lpstr>
      <vt:lpstr>Drawing</vt:lpstr>
      <vt:lpstr>Create more holes</vt:lpstr>
      <vt:lpstr>Additional holes</vt:lpstr>
      <vt:lpstr>Create some pockets</vt:lpstr>
      <vt:lpstr>Click  Close Button  when you are done</vt:lpstr>
      <vt:lpstr>High light and make pocket file</vt:lpstr>
      <vt:lpstr>Name file and save</vt:lpstr>
      <vt:lpstr>Calculate toolpath</vt:lpstr>
      <vt:lpstr>Save toolpath</vt:lpstr>
      <vt:lpstr>Create second toolpath</vt:lpstr>
      <vt:lpstr>Calculate toolpath</vt:lpstr>
      <vt:lpstr>Save Toolpath</vt:lpstr>
      <vt:lpstr>Save in SbParts File name: Your name Click Save button</vt:lpstr>
      <vt:lpstr>Next</vt:lpstr>
      <vt:lpstr>3D view</vt:lpstr>
      <vt:lpstr>Next:</vt:lpstr>
      <vt:lpstr>SAVE AS box</vt:lpstr>
      <vt:lpstr>SbParts</vt:lpstr>
      <vt:lpstr>Shopbbot 3</vt:lpstr>
      <vt:lpstr>Box Control</vt:lpstr>
      <vt:lpstr>Shopbot Console</vt:lpstr>
      <vt:lpstr>Load Profile Click on Green Load Profile button</vt:lpstr>
      <vt:lpstr>Select Shopbot Part file</vt:lpstr>
      <vt:lpstr>Fill in Sheet</vt:lpstr>
      <vt:lpstr>PowerPoint Presentation</vt:lpstr>
      <vt:lpstr>Shopbot Preview      pops up sometime</vt:lpstr>
      <vt:lpstr>Continue on Preview mode</vt:lpstr>
      <vt:lpstr>Successful preview</vt:lpstr>
      <vt:lpstr>Success</vt:lpstr>
      <vt:lpstr>Shift to Move/Cut</vt:lpstr>
      <vt:lpstr>Turn on Router</vt:lpstr>
      <vt:lpstr>Read! Start router with green start button!</vt:lpstr>
      <vt:lpstr>Run file</vt:lpstr>
      <vt:lpstr>Go to SbParts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Rectangle</dc:title>
  <dc:creator>Helpdesk</dc:creator>
  <cp:lastModifiedBy>Windows User</cp:lastModifiedBy>
  <cp:revision>95</cp:revision>
  <dcterms:created xsi:type="dcterms:W3CDTF">2009-09-24T18:47:49Z</dcterms:created>
  <dcterms:modified xsi:type="dcterms:W3CDTF">2013-01-17T16:47:31Z</dcterms:modified>
</cp:coreProperties>
</file>