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077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 Sheet # </a:t>
            </a:r>
            <a:r>
              <a:rPr lang="en-US" dirty="0" smtClean="0"/>
              <a:t>3 Rectangle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File Created____________</a:t>
            </a:r>
          </a:p>
          <a:p>
            <a:r>
              <a:rPr lang="en-US" dirty="0" err="1" smtClean="0"/>
              <a:t>Toolpath</a:t>
            </a:r>
            <a:r>
              <a:rPr lang="en-US" dirty="0" smtClean="0"/>
              <a:t> File  Created ________________</a:t>
            </a:r>
          </a:p>
          <a:p>
            <a:pPr lvl="3"/>
            <a:r>
              <a:rPr lang="en-US" dirty="0" smtClean="0"/>
              <a:t>Pre-view  BH.______________</a:t>
            </a:r>
          </a:p>
          <a:p>
            <a:pPr lvl="3"/>
            <a:r>
              <a:rPr lang="en-US" dirty="0" smtClean="0"/>
              <a:t> KT _________________</a:t>
            </a:r>
          </a:p>
          <a:p>
            <a:r>
              <a:rPr lang="en-US" dirty="0" smtClean="0"/>
              <a:t>Finished product ___________________</a:t>
            </a:r>
          </a:p>
          <a:p>
            <a:pPr lvl="8"/>
            <a:r>
              <a:rPr lang="en-US" dirty="0" err="1" smtClean="0"/>
              <a:t>Cabw</a:t>
            </a:r>
            <a:r>
              <a:rPr lang="en-US" smtClean="0"/>
              <a:t> </a:t>
            </a:r>
            <a:r>
              <a:rPr lang="en-US" smtClean="0"/>
              <a:t>199l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52600"/>
            <a:ext cx="4191000" cy="470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38</TotalTime>
  <Words>23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Task Sheet # 3 Rectangle</vt:lpstr>
    </vt:vector>
  </TitlesOfParts>
  <Company>College of Southern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Sheet # 1 Square</dc:title>
  <dc:creator>ktriplett</dc:creator>
  <cp:lastModifiedBy>Windows User</cp:lastModifiedBy>
  <cp:revision>14</cp:revision>
  <dcterms:created xsi:type="dcterms:W3CDTF">2010-01-15T22:20:08Z</dcterms:created>
  <dcterms:modified xsi:type="dcterms:W3CDTF">2013-01-17T16:42:44Z</dcterms:modified>
</cp:coreProperties>
</file>