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slides/slide59.xml" ContentType="application/vnd.openxmlformats-officedocument.presentationml.slide+xml"/>
  <Override PartName="/ppt/slides/slide60.xml" ContentType="application/vnd.openxmlformats-officedocument.presentationml.slide+xml"/>
  <Override PartName="/ppt/slides/slide61.xml" ContentType="application/vnd.openxmlformats-officedocument.presentationml.slide+xml"/>
  <Override PartName="/ppt/slides/slide62.xml" ContentType="application/vnd.openxmlformats-officedocument.presentationml.slide+xml"/>
  <Override PartName="/ppt/slides/slide6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65"/>
  </p:notesMasterIdLst>
  <p:sldIdLst>
    <p:sldId id="256" r:id="rId2"/>
    <p:sldId id="257" r:id="rId3"/>
    <p:sldId id="319" r:id="rId4"/>
    <p:sldId id="258" r:id="rId5"/>
    <p:sldId id="320" r:id="rId6"/>
    <p:sldId id="259" r:id="rId7"/>
    <p:sldId id="260" r:id="rId8"/>
    <p:sldId id="321" r:id="rId9"/>
    <p:sldId id="261" r:id="rId10"/>
    <p:sldId id="279" r:id="rId11"/>
    <p:sldId id="280" r:id="rId12"/>
    <p:sldId id="281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7" r:id="rId27"/>
    <p:sldId id="276" r:id="rId28"/>
    <p:sldId id="278" r:id="rId29"/>
    <p:sldId id="311" r:id="rId30"/>
    <p:sldId id="282" r:id="rId31"/>
    <p:sldId id="283" r:id="rId32"/>
    <p:sldId id="284" r:id="rId33"/>
    <p:sldId id="285" r:id="rId34"/>
    <p:sldId id="286" r:id="rId35"/>
    <p:sldId id="287" r:id="rId36"/>
    <p:sldId id="288" r:id="rId37"/>
    <p:sldId id="291" r:id="rId38"/>
    <p:sldId id="292" r:id="rId39"/>
    <p:sldId id="293" r:id="rId40"/>
    <p:sldId id="294" r:id="rId41"/>
    <p:sldId id="295" r:id="rId42"/>
    <p:sldId id="296" r:id="rId43"/>
    <p:sldId id="297" r:id="rId44"/>
    <p:sldId id="298" r:id="rId45"/>
    <p:sldId id="299" r:id="rId46"/>
    <p:sldId id="300" r:id="rId47"/>
    <p:sldId id="301" r:id="rId48"/>
    <p:sldId id="302" r:id="rId49"/>
    <p:sldId id="303" r:id="rId50"/>
    <p:sldId id="304" r:id="rId51"/>
    <p:sldId id="305" r:id="rId52"/>
    <p:sldId id="306" r:id="rId53"/>
    <p:sldId id="312" r:id="rId54"/>
    <p:sldId id="313" r:id="rId55"/>
    <p:sldId id="314" r:id="rId56"/>
    <p:sldId id="316" r:id="rId57"/>
    <p:sldId id="315" r:id="rId58"/>
    <p:sldId id="317" r:id="rId59"/>
    <p:sldId id="307" r:id="rId60"/>
    <p:sldId id="308" r:id="rId61"/>
    <p:sldId id="309" r:id="rId62"/>
    <p:sldId id="310" r:id="rId63"/>
    <p:sldId id="290" r:id="rId6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61" Type="http://schemas.openxmlformats.org/officeDocument/2006/relationships/slide" Target="slides/slide60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viewProps" Target="viewProps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BB96434-09F0-4F60-AB3C-3CD2C7509737}" type="datetimeFigureOut">
              <a:rPr lang="en-US" smtClean="0"/>
              <a:pPr/>
              <a:t>1/17/2013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0AB70C-D32C-46FF-8135-4C2EFEF90B2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6427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0AB70C-D32C-46FF-8135-4C2EFEF90B2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 Diagonal Corner Rectangle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41A8AF9B-795C-4820-AA65-F7466525DE65}" type="datetimeFigureOut">
              <a:rPr lang="en-US" smtClean="0"/>
              <a:pPr/>
              <a:t>1/17/2013</a:t>
            </a:fld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FE94022B-455C-4C9C-B6B0-A041A6CC5E9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9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9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5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Oval</a:t>
            </a:r>
            <a:endParaRPr lang="en-US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#1 Turn on Partworks v2</a:t>
            </a:r>
            <a:endParaRPr lang="en-US" dirty="0"/>
          </a:p>
        </p:txBody>
      </p:sp>
      <p:pic>
        <p:nvPicPr>
          <p:cNvPr id="14338" name="Picture 2" descr="http://www.surfacefabrication.com/images/article/1171041904733_f3_13.jpg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21831" b="21831"/>
          <a:stretch>
            <a:fillRect/>
          </a:stretch>
        </p:blipFill>
        <p:spPr bwMode="auto"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Click  </a:t>
            </a:r>
            <a:r>
              <a:rPr lang="en-US" dirty="0" smtClean="0">
                <a:solidFill>
                  <a:srgbClr val="FF0000"/>
                </a:solidFill>
              </a:rPr>
              <a:t>Close</a:t>
            </a:r>
            <a:r>
              <a:rPr lang="en-US" dirty="0" smtClean="0"/>
              <a:t> </a:t>
            </a:r>
            <a:r>
              <a:rPr lang="en-US" sz="2400" dirty="0" smtClean="0"/>
              <a:t>Button</a:t>
            </a:r>
            <a:endParaRPr lang="en-US" sz="24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726210"/>
            <a:ext cx="7467600" cy="43660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Pick top left icon</a:t>
            </a:r>
            <a:endParaRPr lang="en-US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1981200"/>
            <a:ext cx="8131702" cy="3733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Highlight your rectangle by clicking one line it will turn </a:t>
            </a:r>
            <a:r>
              <a:rPr lang="en-US" dirty="0" smtClean="0">
                <a:solidFill>
                  <a:schemeClr val="accent6">
                    <a:lumMod val="90000"/>
                  </a:schemeClr>
                </a:solidFill>
              </a:rPr>
              <a:t>Pink</a:t>
            </a:r>
            <a:endParaRPr lang="en-US" dirty="0">
              <a:solidFill>
                <a:schemeClr val="accent6">
                  <a:lumMod val="90000"/>
                </a:schemeClr>
              </a:solidFill>
            </a:endParaRPr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902319"/>
            <a:ext cx="7239000" cy="4043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Align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334317"/>
          </a:xfrm>
        </p:spPr>
        <p:txBody>
          <a:bodyPr/>
          <a:lstStyle/>
          <a:p>
            <a:r>
              <a:rPr lang="en-US" dirty="0" smtClean="0"/>
              <a:t>Align Objects:</a:t>
            </a:r>
          </a:p>
          <a:p>
            <a:pPr lvl="2"/>
            <a:r>
              <a:rPr lang="en-US" dirty="0" smtClean="0"/>
              <a:t>“Click” White centering material button</a:t>
            </a:r>
          </a:p>
          <a:p>
            <a:pPr lvl="3"/>
            <a:r>
              <a:rPr lang="en-US" dirty="0" smtClean="0"/>
              <a:t>Material oval will center on block</a:t>
            </a:r>
          </a:p>
          <a:p>
            <a:pPr lvl="3"/>
            <a:r>
              <a:rPr lang="en-US" i="1" u="sng" dirty="0" smtClean="0"/>
              <a:t>On screen right  </a:t>
            </a:r>
            <a:r>
              <a:rPr lang="en-US" dirty="0" smtClean="0"/>
              <a:t>move cursor to (yellow) </a:t>
            </a:r>
            <a:r>
              <a:rPr lang="en-US" dirty="0" smtClean="0">
                <a:solidFill>
                  <a:srgbClr val="FFFF00"/>
                </a:solidFill>
              </a:rPr>
              <a:t>TOOLPATH</a:t>
            </a:r>
            <a:endParaRPr lang="en-US" i="1" u="sng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-304800"/>
            <a:ext cx="8229600" cy="2209800"/>
          </a:xfrm>
        </p:spPr>
        <p:txBody>
          <a:bodyPr>
            <a:normAutofit/>
          </a:bodyPr>
          <a:lstStyle/>
          <a:p>
            <a:pPr algn="ctr"/>
            <a:r>
              <a:rPr lang="en-US" sz="2800" dirty="0" err="1" smtClean="0"/>
              <a:t>Toolpath</a:t>
            </a:r>
            <a:r>
              <a:rPr lang="en-US" sz="2800" dirty="0" smtClean="0"/>
              <a:t> box</a:t>
            </a:r>
            <a:br>
              <a:rPr lang="en-US" sz="2800" dirty="0" smtClean="0"/>
            </a:br>
            <a:r>
              <a:rPr lang="en-US" sz="2000" dirty="0" smtClean="0"/>
              <a:t>Under</a:t>
            </a:r>
            <a:r>
              <a:rPr lang="en-US" sz="2800" dirty="0" smtClean="0"/>
              <a:t>:” </a:t>
            </a:r>
            <a:r>
              <a:rPr lang="en-US" sz="2800" u="sng" dirty="0" err="1" smtClean="0"/>
              <a:t>Toolpath</a:t>
            </a:r>
            <a:r>
              <a:rPr lang="en-US" sz="2800" u="sng" dirty="0" smtClean="0"/>
              <a:t> operations</a:t>
            </a:r>
            <a:r>
              <a:rPr lang="en-US" sz="2800" dirty="0" smtClean="0"/>
              <a:t>”</a:t>
            </a:r>
            <a:br>
              <a:rPr lang="en-US" sz="2800" dirty="0" smtClean="0"/>
            </a:br>
            <a:r>
              <a:rPr lang="en-US" sz="2000" dirty="0" smtClean="0"/>
              <a:t>Select </a:t>
            </a:r>
            <a:r>
              <a:rPr lang="en-US" sz="2800" dirty="0" smtClean="0"/>
              <a:t>“</a:t>
            </a:r>
            <a:r>
              <a:rPr lang="en-US" sz="2800" dirty="0" smtClean="0">
                <a:solidFill>
                  <a:srgbClr val="FF0000"/>
                </a:solidFill>
              </a:rPr>
              <a:t>Create profile </a:t>
            </a:r>
            <a:r>
              <a:rPr lang="en-US" sz="2800" dirty="0" err="1" smtClean="0">
                <a:solidFill>
                  <a:srgbClr val="FF0000"/>
                </a:solidFill>
              </a:rPr>
              <a:t>toolpath</a:t>
            </a:r>
            <a:r>
              <a:rPr lang="en-US" sz="2800" dirty="0" smtClean="0"/>
              <a:t>”</a:t>
            </a:r>
            <a:br>
              <a:rPr lang="en-US" sz="2800" dirty="0" smtClean="0"/>
            </a:br>
            <a:r>
              <a:rPr lang="en-US" sz="2800" dirty="0" smtClean="0"/>
              <a:t>“</a:t>
            </a:r>
            <a:r>
              <a:rPr lang="en-US" sz="2800" u="sng" dirty="0" smtClean="0"/>
              <a:t>Click “</a:t>
            </a:r>
            <a:endParaRPr lang="en-US" sz="2800" u="sng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76400" y="1905000"/>
            <a:ext cx="5486400" cy="4231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2D Profile </a:t>
            </a:r>
            <a:r>
              <a:rPr lang="en-US" dirty="0" err="1" smtClean="0"/>
              <a:t>Toolpath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685800"/>
            <a:ext cx="5105400" cy="594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1- Enter		Start Depth	0 </a:t>
            </a:r>
            <a:r>
              <a:rPr lang="en-US" dirty="0" err="1" smtClean="0"/>
              <a:t>inchs</a:t>
            </a:r>
            <a:endParaRPr lang="en-US" dirty="0" smtClean="0"/>
          </a:p>
          <a:p>
            <a:r>
              <a:rPr lang="en-US" dirty="0" smtClean="0"/>
              <a:t>2- Enter		Cut Depth	.75</a:t>
            </a:r>
          </a:p>
          <a:p>
            <a:r>
              <a:rPr lang="en-US" dirty="0" smtClean="0"/>
              <a:t>3- Under	Tool selection “click”</a:t>
            </a:r>
          </a:p>
          <a:p>
            <a:endParaRPr lang="en-US" dirty="0" smtClean="0"/>
          </a:p>
          <a:p>
            <a:pPr algn="ctr"/>
            <a:r>
              <a:rPr lang="en-US" sz="4800" dirty="0" smtClean="0"/>
              <a:t>Select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 Database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76375" y="1704181"/>
            <a:ext cx="6191250" cy="441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Tool Database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 Tool list </a:t>
            </a:r>
          </a:p>
          <a:p>
            <a:pPr lvl="1"/>
            <a:r>
              <a:rPr lang="en-US" dirty="0" smtClean="0"/>
              <a:t>Scroll down	find		</a:t>
            </a:r>
            <a:r>
              <a:rPr lang="en-US" dirty="0" err="1" smtClean="0">
                <a:solidFill>
                  <a:schemeClr val="bg1"/>
                </a:solidFill>
              </a:rPr>
              <a:t>Sb</a:t>
            </a:r>
            <a:r>
              <a:rPr lang="en-US" dirty="0" smtClean="0">
                <a:solidFill>
                  <a:schemeClr val="bg1"/>
                </a:solidFill>
              </a:rPr>
              <a:t> starter set</a:t>
            </a:r>
          </a:p>
          <a:p>
            <a:pPr lvl="1"/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/>
              <a:t>“</a:t>
            </a:r>
            <a:r>
              <a:rPr lang="en-US" u="sng" dirty="0" smtClean="0"/>
              <a:t>click”</a:t>
            </a:r>
            <a:r>
              <a:rPr lang="en-US" dirty="0" smtClean="0"/>
              <a:t> on 		</a:t>
            </a:r>
            <a:r>
              <a:rPr lang="en-US" dirty="0" err="1" smtClean="0">
                <a:solidFill>
                  <a:schemeClr val="bg1"/>
                </a:solidFill>
              </a:rPr>
              <a:t>Upcut</a:t>
            </a:r>
            <a:r>
              <a:rPr lang="en-US" dirty="0" smtClean="0">
                <a:solidFill>
                  <a:schemeClr val="bg1"/>
                </a:solidFill>
              </a:rPr>
              <a:t> bit ¼”</a:t>
            </a:r>
          </a:p>
          <a:p>
            <a:pPr lvl="1"/>
            <a:endParaRPr lang="en-US" dirty="0" smtClean="0">
              <a:solidFill>
                <a:schemeClr val="bg1"/>
              </a:solidFill>
            </a:endParaRPr>
          </a:p>
          <a:p>
            <a:pPr lvl="1"/>
            <a:r>
              <a:rPr lang="en-US" dirty="0" smtClean="0"/>
              <a:t>Bottom right of screen “</a:t>
            </a:r>
            <a:r>
              <a:rPr lang="en-US" u="sng" dirty="0" smtClean="0"/>
              <a:t>click</a:t>
            </a:r>
            <a:r>
              <a:rPr lang="en-US" dirty="0" smtClean="0"/>
              <a:t>” on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  <a:endParaRPr lang="en-US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9144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2D profile </a:t>
            </a:r>
            <a:r>
              <a:rPr lang="en-US" dirty="0" err="1" smtClean="0"/>
              <a:t>Toolpath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sz="4000" dirty="0" smtClean="0"/>
              <a:t>w/bit selection</a:t>
            </a:r>
            <a:endParaRPr lang="en-US" sz="4000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5000" y="1219200"/>
            <a:ext cx="5791200" cy="541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PartWorks v2</a:t>
            </a:r>
            <a:endParaRPr lang="en-US" dirty="0"/>
          </a:p>
        </p:txBody>
      </p:sp>
      <p:pic>
        <p:nvPicPr>
          <p:cNvPr id="1028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7890" y="1295400"/>
            <a:ext cx="8102912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Machine Vectors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1- Select  </a:t>
            </a:r>
            <a:r>
              <a:rPr lang="en-US" u="sng" dirty="0" smtClean="0">
                <a:solidFill>
                  <a:srgbClr val="FF0000"/>
                </a:solidFill>
              </a:rPr>
              <a:t>Outside /right</a:t>
            </a:r>
            <a:r>
              <a:rPr lang="en-US" dirty="0" smtClean="0">
                <a:solidFill>
                  <a:srgbClr val="FF0000"/>
                </a:solidFill>
              </a:rPr>
              <a:t>		</a:t>
            </a:r>
            <a:r>
              <a:rPr lang="en-US" dirty="0" smtClean="0"/>
              <a:t>“click”</a:t>
            </a:r>
          </a:p>
          <a:p>
            <a:r>
              <a:rPr lang="en-US" u="sng" dirty="0" smtClean="0"/>
              <a:t>2-</a:t>
            </a:r>
            <a:r>
              <a:rPr lang="en-US" dirty="0" smtClean="0"/>
              <a:t> Select  </a:t>
            </a:r>
            <a:r>
              <a:rPr lang="en-US" dirty="0" smtClean="0">
                <a:solidFill>
                  <a:srgbClr val="FF0000"/>
                </a:solidFill>
              </a:rPr>
              <a:t>Conventional 	</a:t>
            </a:r>
            <a:r>
              <a:rPr lang="en-US" dirty="0" smtClean="0"/>
              <a:t>“click”</a:t>
            </a:r>
          </a:p>
          <a:p>
            <a:r>
              <a:rPr lang="en-US" u="sng" dirty="0" smtClean="0"/>
              <a:t>3 -</a:t>
            </a:r>
            <a:r>
              <a:rPr lang="en-US" dirty="0" smtClean="0"/>
              <a:t>Select  Tabs	</a:t>
            </a:r>
            <a:r>
              <a:rPr lang="en-US" dirty="0" smtClean="0">
                <a:solidFill>
                  <a:srgbClr val="FF0000"/>
                </a:solidFill>
              </a:rPr>
              <a:t>Add Tabs </a:t>
            </a:r>
            <a:r>
              <a:rPr lang="en-US" dirty="0" smtClean="0"/>
              <a:t>“click”</a:t>
            </a:r>
            <a:endParaRPr lang="en-US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66086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Tabs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47800" y="914400"/>
            <a:ext cx="5943599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Tabs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1-	Under length	</a:t>
            </a:r>
            <a:r>
              <a:rPr lang="en-US" dirty="0" smtClean="0">
                <a:solidFill>
                  <a:srgbClr val="FF0000"/>
                </a:solidFill>
              </a:rPr>
              <a:t>.65 </a:t>
            </a:r>
            <a:r>
              <a:rPr lang="en-US" dirty="0" err="1" smtClean="0"/>
              <a:t>inchs</a:t>
            </a:r>
            <a:endParaRPr lang="en-US" dirty="0" smtClean="0"/>
          </a:p>
          <a:p>
            <a:r>
              <a:rPr lang="en-US" dirty="0" smtClean="0"/>
              <a:t>2-	Under thickness </a:t>
            </a:r>
            <a:r>
              <a:rPr lang="en-US" dirty="0" smtClean="0">
                <a:solidFill>
                  <a:srgbClr val="FF0000"/>
                </a:solidFill>
              </a:rPr>
              <a:t>.185 </a:t>
            </a:r>
            <a:r>
              <a:rPr lang="en-US" dirty="0" err="1" smtClean="0"/>
              <a:t>inchs</a:t>
            </a:r>
            <a:endParaRPr lang="en-US" dirty="0" smtClean="0"/>
          </a:p>
          <a:p>
            <a:r>
              <a:rPr lang="en-US" dirty="0" smtClean="0"/>
              <a:t>3-	Check </a:t>
            </a:r>
            <a:r>
              <a:rPr lang="en-US" dirty="0" smtClean="0">
                <a:solidFill>
                  <a:schemeClr val="bg1"/>
                </a:solidFill>
              </a:rPr>
              <a:t>√</a:t>
            </a:r>
            <a:r>
              <a:rPr lang="en-US" dirty="0" smtClean="0"/>
              <a:t> 3d tabs</a:t>
            </a:r>
          </a:p>
          <a:p>
            <a:r>
              <a:rPr lang="en-US" dirty="0" smtClean="0"/>
              <a:t>4-	Select	</a:t>
            </a:r>
            <a:r>
              <a:rPr lang="en-US" u="sng" dirty="0" smtClean="0">
                <a:solidFill>
                  <a:srgbClr val="FF0000"/>
                </a:solidFill>
              </a:rPr>
              <a:t>Edit tabs </a:t>
            </a:r>
            <a:r>
              <a:rPr lang="en-US" dirty="0" smtClean="0"/>
              <a:t>button  “click”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889464"/>
          </a:xfrm>
        </p:spPr>
        <p:txBody>
          <a:bodyPr/>
          <a:lstStyle/>
          <a:p>
            <a:pPr algn="ctr"/>
            <a:r>
              <a:rPr lang="en-US" dirty="0" err="1" smtClean="0"/>
              <a:t>Toolpath</a:t>
            </a:r>
            <a:r>
              <a:rPr lang="en-US" dirty="0" smtClean="0"/>
              <a:t> Tabs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295400"/>
            <a:ext cx="59436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Toolpath</a:t>
            </a:r>
            <a:r>
              <a:rPr lang="en-US" dirty="0" smtClean="0"/>
              <a:t> Tabs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Add tabs</a:t>
            </a:r>
          </a:p>
          <a:p>
            <a:pPr lvl="2"/>
            <a:r>
              <a:rPr lang="en-US" dirty="0" smtClean="0"/>
              <a:t>Select constant distance between tabs  “click”</a:t>
            </a:r>
          </a:p>
          <a:p>
            <a:pPr lvl="2"/>
            <a:r>
              <a:rPr lang="en-US" dirty="0" smtClean="0"/>
              <a:t>Distance:	6”</a:t>
            </a:r>
          </a:p>
          <a:p>
            <a:pPr lvl="3"/>
            <a:r>
              <a:rPr lang="en-US" dirty="0" smtClean="0"/>
              <a:t>Minimum #	4</a:t>
            </a:r>
          </a:p>
          <a:p>
            <a:pPr lvl="3"/>
            <a:r>
              <a:rPr lang="en-US" dirty="0" smtClean="0"/>
              <a:t>Maximum #	4</a:t>
            </a:r>
          </a:p>
          <a:p>
            <a:pPr lvl="4"/>
            <a:r>
              <a:rPr lang="en-US" dirty="0" smtClean="0"/>
              <a:t>“</a:t>
            </a:r>
            <a:r>
              <a:rPr lang="en-US" dirty="0" smtClean="0">
                <a:solidFill>
                  <a:srgbClr val="C00000"/>
                </a:solidFill>
              </a:rPr>
              <a:t>click</a:t>
            </a:r>
            <a:r>
              <a:rPr lang="en-US" dirty="0" smtClean="0"/>
              <a:t>” on ADD TABS button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Tabs </a:t>
            </a:r>
            <a:r>
              <a:rPr lang="en-US" dirty="0" err="1" smtClean="0"/>
              <a:t>Toolpath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3149" y="1524000"/>
            <a:ext cx="7174313" cy="48005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3328182"/>
          </a:xfrm>
        </p:spPr>
        <p:txBody>
          <a:bodyPr/>
          <a:lstStyle/>
          <a:p>
            <a:pPr algn="ctr"/>
            <a:r>
              <a:rPr lang="en-US" dirty="0" smtClean="0"/>
              <a:t>“</a:t>
            </a:r>
            <a:r>
              <a:rPr lang="en-US" sz="2400" dirty="0" smtClean="0"/>
              <a:t>Click</a:t>
            </a:r>
            <a:r>
              <a:rPr lang="en-US" dirty="0" smtClean="0"/>
              <a:t>”  </a:t>
            </a:r>
            <a:r>
              <a:rPr lang="en-US" dirty="0" smtClean="0">
                <a:solidFill>
                  <a:srgbClr val="FF0000"/>
                </a:solidFill>
              </a:rPr>
              <a:t>CLOSE</a:t>
            </a:r>
            <a:r>
              <a:rPr lang="en-US" dirty="0" smtClean="0"/>
              <a:t> </a:t>
            </a:r>
            <a:r>
              <a:rPr lang="en-US" sz="3600" dirty="0" smtClean="0"/>
              <a:t>button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0" y="271463"/>
            <a:ext cx="6095999" cy="6315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 name put “Your Name”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Click </a:t>
            </a:r>
            <a:r>
              <a:rPr lang="en-US" sz="2800" dirty="0" smtClean="0">
                <a:solidFill>
                  <a:srgbClr val="C00000"/>
                </a:solidFill>
              </a:rPr>
              <a:t>Calculate</a:t>
            </a:r>
            <a:r>
              <a:rPr lang="en-US" dirty="0" smtClean="0"/>
              <a:t> button</a:t>
            </a:r>
            <a:endParaRPr lang="en-US" dirty="0"/>
          </a:p>
        </p:txBody>
      </p:sp>
      <p:pic>
        <p:nvPicPr>
          <p:cNvPr id="15363" name="Picture 3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l="21363" r="21363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Calculated path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sz="2400" dirty="0" smtClean="0"/>
              <a:t>Now “Click” </a:t>
            </a:r>
            <a:r>
              <a:rPr lang="en-US" sz="2400" dirty="0" smtClean="0">
                <a:solidFill>
                  <a:srgbClr val="FF0000"/>
                </a:solidFill>
              </a:rPr>
              <a:t>Close!</a:t>
            </a:r>
          </a:p>
          <a:p>
            <a:r>
              <a:rPr lang="en-US" sz="2400" dirty="0" smtClean="0">
                <a:solidFill>
                  <a:srgbClr val="FF0000"/>
                </a:solidFill>
              </a:rPr>
              <a:t>Find pre-view mode</a:t>
            </a:r>
          </a:p>
          <a:p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5668" b="15668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600" dirty="0" smtClean="0"/>
              <a:t>OR </a:t>
            </a:r>
            <a:r>
              <a:rPr lang="en-US" sz="1600" smtClean="0"/>
              <a:t>turn on           </a:t>
            </a:r>
            <a:r>
              <a:rPr lang="en-US" dirty="0" smtClean="0"/>
              <a:t>Aspire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229600" cy="457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31402983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ToolPath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en-US" dirty="0" smtClean="0"/>
              <a:t>Now Click </a:t>
            </a:r>
            <a:r>
              <a:rPr lang="en-US" sz="2400" dirty="0" smtClean="0">
                <a:solidFill>
                  <a:srgbClr val="C00000"/>
                </a:solidFill>
              </a:rPr>
              <a:t>pre-view </a:t>
            </a:r>
            <a:r>
              <a:rPr lang="en-US" dirty="0" err="1" smtClean="0"/>
              <a:t>toolpath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type="pic" idx="1"/>
          </p:nvPr>
        </p:nvPicPr>
        <p:blipFill>
          <a:blip r:embed="rId2" cstate="print"/>
          <a:srcRect t="11044" b="11044"/>
          <a:stretch>
            <a:fillRect/>
          </a:stretch>
        </p:blipFill>
        <p:spPr bwMode="auto"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533400"/>
          </a:xfrm>
        </p:spPr>
        <p:txBody>
          <a:bodyPr/>
          <a:lstStyle/>
          <a:p>
            <a:r>
              <a:rPr lang="en-US" dirty="0" err="1" smtClean="0"/>
              <a:t>Toolpath</a:t>
            </a:r>
            <a:r>
              <a:rPr lang="en-US" dirty="0" smtClean="0"/>
              <a:t> w/tabs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idx="2"/>
          </p:nvPr>
        </p:nvSpPr>
        <p:spPr>
          <a:xfrm>
            <a:off x="4963136" y="914400"/>
            <a:ext cx="3931920" cy="762000"/>
          </a:xfrm>
        </p:spPr>
        <p:txBody>
          <a:bodyPr/>
          <a:lstStyle/>
          <a:p>
            <a:r>
              <a:rPr lang="en-US" dirty="0" smtClean="0"/>
              <a:t>Click on </a:t>
            </a:r>
            <a:r>
              <a:rPr lang="en-US" sz="2400" dirty="0" smtClean="0">
                <a:solidFill>
                  <a:srgbClr val="C00000"/>
                </a:solidFill>
              </a:rPr>
              <a:t>Close</a:t>
            </a:r>
            <a:r>
              <a:rPr lang="en-US" dirty="0" smtClean="0"/>
              <a:t> button  </a:t>
            </a:r>
            <a:endParaRPr lang="en-US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1335292"/>
            <a:ext cx="8153400" cy="52542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Toolpath</a:t>
            </a:r>
            <a:r>
              <a:rPr lang="en-US" dirty="0" smtClean="0"/>
              <a:t> summary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Click on Save </a:t>
            </a:r>
            <a:r>
              <a:rPr lang="en-US" dirty="0" err="1" smtClean="0"/>
              <a:t>Toolpath</a:t>
            </a:r>
            <a:r>
              <a:rPr lang="en-US" dirty="0" smtClean="0"/>
              <a:t> icon </a:t>
            </a:r>
            <a:endParaRPr lang="en-US" dirty="0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00200"/>
            <a:ext cx="7086600" cy="502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Save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Click on the Save  </a:t>
            </a:r>
            <a:r>
              <a:rPr lang="en-US" dirty="0" err="1" smtClean="0"/>
              <a:t>Toolpath</a:t>
            </a:r>
            <a:r>
              <a:rPr lang="en-US" dirty="0" smtClean="0"/>
              <a:t> Icon </a:t>
            </a:r>
            <a:endParaRPr lang="en-US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67600" y="1447799"/>
            <a:ext cx="1076325" cy="838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18674" y="2514600"/>
            <a:ext cx="6277525" cy="37183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“Your Name” </a:t>
            </a:r>
            <a:r>
              <a:rPr lang="en-US" dirty="0" err="1" smtClean="0"/>
              <a:t>toolpath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Check box </a:t>
            </a:r>
            <a:r>
              <a:rPr lang="en-US" sz="2400" dirty="0" smtClean="0">
                <a:solidFill>
                  <a:srgbClr val="00B050"/>
                </a:solidFill>
              </a:rPr>
              <a:t>√ </a:t>
            </a:r>
            <a:r>
              <a:rPr lang="en-US" dirty="0" smtClean="0"/>
              <a:t>your name</a:t>
            </a:r>
          </a:p>
          <a:p>
            <a:endParaRPr lang="en-US" dirty="0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304800"/>
            <a:ext cx="47244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</a:t>
            </a:r>
            <a:br>
              <a:rPr lang="en-US" dirty="0" smtClean="0"/>
            </a:br>
            <a:r>
              <a:rPr lang="en-US" sz="2400" dirty="0" smtClean="0">
                <a:solidFill>
                  <a:srgbClr val="FF0000"/>
                </a:solidFill>
              </a:rPr>
              <a:t>Save </a:t>
            </a:r>
            <a:r>
              <a:rPr lang="en-US" sz="2400" dirty="0" err="1" smtClean="0">
                <a:solidFill>
                  <a:srgbClr val="FF0000"/>
                </a:solidFill>
              </a:rPr>
              <a:t>Toolpath</a:t>
            </a:r>
            <a:r>
              <a:rPr lang="en-US" sz="2400" dirty="0" smtClean="0">
                <a:solidFill>
                  <a:schemeClr val="tx1"/>
                </a:solidFill>
              </a:rPr>
              <a:t> </a:t>
            </a:r>
            <a:r>
              <a:rPr lang="en-US" sz="1600" dirty="0" smtClean="0">
                <a:solidFill>
                  <a:schemeClr val="tx1"/>
                </a:solidFill>
              </a:rPr>
              <a:t>button</a:t>
            </a:r>
            <a:endParaRPr lang="en-US" sz="1600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/>
        <p:txBody>
          <a:bodyPr/>
          <a:lstStyle/>
          <a:p>
            <a:r>
              <a:rPr lang="en-US" dirty="0" smtClean="0"/>
              <a:t>Do it!</a:t>
            </a:r>
            <a:endParaRPr lang="en-US" dirty="0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228600"/>
            <a:ext cx="4191000" cy="641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727664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 smtClean="0"/>
              <a:t>Save in </a:t>
            </a:r>
            <a:r>
              <a:rPr lang="en-US" dirty="0" err="1" smtClean="0">
                <a:solidFill>
                  <a:srgbClr val="FF0000"/>
                </a:solidFill>
              </a:rPr>
              <a:t>SbParts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File name: </a:t>
            </a:r>
            <a:r>
              <a:rPr lang="en-US" dirty="0" smtClean="0">
                <a:solidFill>
                  <a:srgbClr val="0070C0"/>
                </a:solidFill>
              </a:rPr>
              <a:t>Your name</a:t>
            </a:r>
            <a:br>
              <a:rPr lang="en-US" dirty="0" smtClean="0">
                <a:solidFill>
                  <a:srgbClr val="0070C0"/>
                </a:solidFill>
              </a:rPr>
            </a:br>
            <a:r>
              <a:rPr lang="en-US" dirty="0" smtClean="0"/>
              <a:t>Click </a:t>
            </a:r>
            <a:r>
              <a:rPr lang="en-US" dirty="0" smtClean="0">
                <a:solidFill>
                  <a:schemeClr val="accent3">
                    <a:lumMod val="75000"/>
                  </a:schemeClr>
                </a:solidFill>
              </a:rPr>
              <a:t>Save</a:t>
            </a:r>
            <a:r>
              <a:rPr lang="en-US" dirty="0" smtClean="0"/>
              <a:t> button</a:t>
            </a:r>
            <a:endParaRPr lang="en-US" dirty="0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900237" y="1923256"/>
            <a:ext cx="6329363" cy="45537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Bottom right on </a:t>
            </a:r>
            <a:r>
              <a:rPr lang="en-US" dirty="0" err="1" smtClean="0"/>
              <a:t>Toolpaths</a:t>
            </a:r>
            <a:endParaRPr lang="en-US" dirty="0" smtClean="0"/>
          </a:p>
          <a:p>
            <a:pPr lvl="1"/>
            <a:r>
              <a:rPr lang="en-US" dirty="0" smtClean="0"/>
              <a:t>Click the </a:t>
            </a:r>
            <a:r>
              <a:rPr lang="en-US" sz="3600" dirty="0" smtClean="0">
                <a:solidFill>
                  <a:srgbClr val="FF0000"/>
                </a:solidFill>
              </a:rPr>
              <a:t>CLOSE</a:t>
            </a:r>
            <a:r>
              <a:rPr lang="en-US" dirty="0" smtClean="0"/>
              <a:t> button: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3D view</a:t>
            </a:r>
            <a:endParaRPr lang="en-US" dirty="0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524001"/>
            <a:ext cx="7848600" cy="4769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Next: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Click on </a:t>
            </a:r>
            <a:r>
              <a:rPr lang="en-US" sz="3600" dirty="0" smtClean="0">
                <a:solidFill>
                  <a:srgbClr val="FF0000"/>
                </a:solidFill>
              </a:rPr>
              <a:t>File</a:t>
            </a:r>
            <a:r>
              <a:rPr lang="en-US" dirty="0" smtClean="0"/>
              <a:t> (top left of screen)</a:t>
            </a:r>
          </a:p>
          <a:p>
            <a:r>
              <a:rPr lang="en-US" dirty="0" smtClean="0"/>
              <a:t>Go To:	</a:t>
            </a:r>
            <a:r>
              <a:rPr lang="en-US" u="sng" dirty="0" smtClean="0">
                <a:solidFill>
                  <a:srgbClr val="FF0000"/>
                </a:solidFill>
              </a:rPr>
              <a:t>SAVE AS </a:t>
            </a:r>
            <a:r>
              <a:rPr lang="en-US" dirty="0" smtClean="0"/>
              <a:t> Click</a:t>
            </a:r>
          </a:p>
          <a:p>
            <a:endParaRPr lang="en-US" u="sng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>
            <a:solidFill>
              <a:srgbClr val="C00000"/>
            </a:solidFill>
          </a:ln>
        </p:spPr>
        <p:txBody>
          <a:bodyPr/>
          <a:lstStyle/>
          <a:p>
            <a:r>
              <a:rPr lang="en-US" dirty="0" smtClean="0"/>
              <a:t>Create New file </a:t>
            </a:r>
            <a:r>
              <a:rPr lang="en-US" sz="2400" dirty="0" smtClean="0"/>
              <a:t>“Click”</a:t>
            </a:r>
            <a:endParaRPr lang="en-US" sz="2400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358366"/>
            <a:ext cx="6934200" cy="51804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SAVE AS </a:t>
            </a:r>
            <a:r>
              <a:rPr lang="en-US" sz="2000" dirty="0" smtClean="0"/>
              <a:t>box</a:t>
            </a:r>
            <a:endParaRPr lang="en-US" sz="2000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417031"/>
            <a:ext cx="7162799" cy="5059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SbParts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4000" dirty="0" smtClean="0"/>
              <a:t>Under </a:t>
            </a:r>
            <a:r>
              <a:rPr lang="en-US" sz="4000" dirty="0" err="1" smtClean="0"/>
              <a:t>Sbparts</a:t>
            </a:r>
            <a:endParaRPr lang="en-US" sz="4000" dirty="0" smtClean="0"/>
          </a:p>
          <a:p>
            <a:r>
              <a:rPr lang="en-US" sz="4000" dirty="0" smtClean="0"/>
              <a:t>Type your name to file name</a:t>
            </a:r>
          </a:p>
          <a:p>
            <a:r>
              <a:rPr lang="en-US" sz="4000" dirty="0" smtClean="0"/>
              <a:t>“Click” </a:t>
            </a:r>
            <a:r>
              <a:rPr lang="en-US" sz="4000" dirty="0" smtClean="0">
                <a:solidFill>
                  <a:srgbClr val="FF0000"/>
                </a:solidFill>
              </a:rPr>
              <a:t>Save</a:t>
            </a:r>
            <a:r>
              <a:rPr lang="en-US" sz="4000" dirty="0" smtClean="0"/>
              <a:t> Button</a:t>
            </a:r>
          </a:p>
          <a:p>
            <a:r>
              <a:rPr lang="en-US" sz="4000" dirty="0" smtClean="0"/>
              <a:t>Now minimize program</a:t>
            </a:r>
          </a:p>
          <a:p>
            <a:r>
              <a:rPr lang="en-US" sz="4000" dirty="0" smtClean="0"/>
              <a:t>“</a:t>
            </a:r>
            <a:r>
              <a:rPr lang="en-US" sz="4000" dirty="0" smtClean="0">
                <a:solidFill>
                  <a:srgbClr val="FFFF00"/>
                </a:solidFill>
              </a:rPr>
              <a:t>Click” on </a:t>
            </a:r>
            <a:r>
              <a:rPr lang="en-US" sz="4000" dirty="0" err="1" smtClean="0">
                <a:solidFill>
                  <a:srgbClr val="FFFF00"/>
                </a:solidFill>
              </a:rPr>
              <a:t>Shopbot</a:t>
            </a:r>
            <a:r>
              <a:rPr lang="en-US" sz="4000" dirty="0" smtClean="0">
                <a:solidFill>
                  <a:srgbClr val="FFFF00"/>
                </a:solidFill>
              </a:rPr>
              <a:t> 3 Icon</a:t>
            </a:r>
            <a:endParaRPr lang="en-US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Shopbbot</a:t>
            </a:r>
            <a:r>
              <a:rPr lang="en-US" dirty="0" smtClean="0"/>
              <a:t> 3</a:t>
            </a:r>
            <a:endParaRPr lang="en-US" dirty="0"/>
          </a:p>
        </p:txBody>
      </p:sp>
      <p:pic>
        <p:nvPicPr>
          <p:cNvPr id="4099" name="Picture 3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551219"/>
            <a:ext cx="6276583" cy="4316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Box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“ </a:t>
            </a:r>
            <a:r>
              <a:rPr lang="en-US" dirty="0" smtClean="0">
                <a:solidFill>
                  <a:srgbClr val="FFFF00"/>
                </a:solidFill>
              </a:rPr>
              <a:t>Continue in Preview Mode</a:t>
            </a:r>
            <a:r>
              <a:rPr lang="en-US" dirty="0" smtClean="0"/>
              <a:t>.</a:t>
            </a:r>
          </a:p>
          <a:p>
            <a:r>
              <a:rPr lang="en-US" dirty="0" smtClean="0"/>
              <a:t>Click “ on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  <a:r>
              <a:rPr lang="en-US" dirty="0" smtClean="0"/>
              <a:t> button.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Shopbot</a:t>
            </a:r>
            <a:r>
              <a:rPr lang="en-US" dirty="0" smtClean="0"/>
              <a:t> Console</a:t>
            </a:r>
            <a:endParaRPr lang="en-US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200" y="1646238"/>
            <a:ext cx="7696199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Load Profile</a:t>
            </a:r>
            <a:br>
              <a:rPr lang="en-US" dirty="0" smtClean="0"/>
            </a:br>
            <a:r>
              <a:rPr lang="en-US" sz="3600" dirty="0" smtClean="0"/>
              <a:t>Click on </a:t>
            </a:r>
            <a:r>
              <a:rPr lang="en-US" sz="3600" dirty="0" smtClean="0">
                <a:solidFill>
                  <a:srgbClr val="00B050"/>
                </a:solidFill>
              </a:rPr>
              <a:t>Green</a:t>
            </a:r>
            <a:r>
              <a:rPr lang="en-US" sz="3600" dirty="0" smtClean="0"/>
              <a:t> Load Profile button</a:t>
            </a:r>
            <a:endParaRPr lang="en-US" sz="360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Your file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r>
              <a:rPr lang="en-US" dirty="0" smtClean="0"/>
              <a:t>Load Part</a:t>
            </a:r>
            <a:endParaRPr lang="en-US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57200" y="2832338"/>
            <a:ext cx="4040188" cy="3001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71971" y="3048000"/>
            <a:ext cx="3430564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Select </a:t>
            </a:r>
            <a:r>
              <a:rPr lang="en-US" dirty="0" err="1" smtClean="0"/>
              <a:t>Shopbot</a:t>
            </a:r>
            <a:r>
              <a:rPr lang="en-US" dirty="0" smtClean="0"/>
              <a:t> Part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in </a:t>
            </a:r>
            <a:r>
              <a:rPr lang="en-US" dirty="0" err="1" smtClean="0"/>
              <a:t>SbParts</a:t>
            </a:r>
            <a:endParaRPr lang="en-US" dirty="0" smtClean="0"/>
          </a:p>
          <a:p>
            <a:r>
              <a:rPr lang="en-US" dirty="0" smtClean="0"/>
              <a:t>Find your name file</a:t>
            </a:r>
          </a:p>
          <a:p>
            <a:r>
              <a:rPr lang="en-US" dirty="0" smtClean="0"/>
              <a:t>Select:</a:t>
            </a:r>
          </a:p>
          <a:p>
            <a:r>
              <a:rPr lang="en-US" dirty="0" smtClean="0"/>
              <a:t>“Click” </a:t>
            </a:r>
            <a:r>
              <a:rPr lang="en-US" u="sng" dirty="0" smtClean="0">
                <a:solidFill>
                  <a:srgbClr val="00B050"/>
                </a:solidFill>
              </a:rPr>
              <a:t>OPEN</a:t>
            </a:r>
            <a:endParaRPr lang="en-US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Fill in Sheet</a:t>
            </a:r>
            <a:endParaRPr lang="en-US" dirty="0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09104" y="1371600"/>
            <a:ext cx="4072696" cy="495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Click </a:t>
            </a:r>
            <a:r>
              <a:rPr lang="en-US" dirty="0" smtClean="0">
                <a:solidFill>
                  <a:srgbClr val="00B050"/>
                </a:solidFill>
              </a:rPr>
              <a:t>Green</a:t>
            </a:r>
            <a:r>
              <a:rPr lang="en-US" dirty="0" smtClean="0"/>
              <a:t> </a:t>
            </a:r>
            <a:r>
              <a:rPr lang="en-US" u="sng" dirty="0" smtClean="0"/>
              <a:t>Start</a:t>
            </a:r>
            <a:r>
              <a:rPr lang="en-US" dirty="0" smtClean="0"/>
              <a:t> button: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Shopbot</a:t>
            </a:r>
            <a:r>
              <a:rPr lang="en-US" dirty="0" smtClean="0"/>
              <a:t> Preview</a:t>
            </a:r>
            <a:endParaRPr lang="en-US" dirty="0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18965" y="1646238"/>
            <a:ext cx="650607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Create New File (Aspire)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4019"/>
            <a:ext cx="8229600" cy="44919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7635695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Continue on Preview mode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Shopbot</a:t>
            </a:r>
            <a:r>
              <a:rPr lang="en-US" dirty="0" smtClean="0"/>
              <a:t> continue pre-view</a:t>
            </a:r>
          </a:p>
          <a:p>
            <a:r>
              <a:rPr lang="en-US" dirty="0" smtClean="0"/>
              <a:t>“click” </a:t>
            </a:r>
            <a:r>
              <a:rPr lang="en-US" dirty="0" smtClean="0">
                <a:solidFill>
                  <a:srgbClr val="FF0000"/>
                </a:solidFill>
              </a:rPr>
              <a:t>OK</a:t>
            </a:r>
          </a:p>
          <a:p>
            <a:r>
              <a:rPr lang="en-US" dirty="0" smtClean="0"/>
              <a:t>If rpm box open </a:t>
            </a:r>
            <a:r>
              <a:rPr lang="en-US" dirty="0" smtClean="0">
                <a:solidFill>
                  <a:srgbClr val="FF0000"/>
                </a:solidFill>
              </a:rPr>
              <a:t>click x </a:t>
            </a:r>
            <a:r>
              <a:rPr lang="en-US" dirty="0" smtClean="0"/>
              <a:t>and close.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Successful preview</a:t>
            </a:r>
            <a:endParaRPr lang="en-US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646238"/>
            <a:ext cx="72390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If preview ran successfully</a:t>
            </a:r>
          </a:p>
          <a:p>
            <a:r>
              <a:rPr lang="en-US" dirty="0" smtClean="0"/>
              <a:t>Run preview past instructor for OK!</a:t>
            </a:r>
          </a:p>
          <a:p>
            <a:r>
              <a:rPr lang="en-US" dirty="0" smtClean="0"/>
              <a:t>Then Follow same instructions from </a:t>
            </a:r>
            <a:r>
              <a:rPr lang="en-US" dirty="0" err="1" smtClean="0"/>
              <a:t>shopbot</a:t>
            </a:r>
            <a:r>
              <a:rPr lang="en-US" dirty="0" smtClean="0"/>
              <a:t> 3 in MOVE/CUT mode on </a:t>
            </a:r>
            <a:r>
              <a:rPr lang="en-US" dirty="0" err="1" smtClean="0"/>
              <a:t>shopbot</a:t>
            </a:r>
            <a:r>
              <a:rPr lang="en-US" dirty="0" smtClean="0"/>
              <a:t> position bar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Prepare your position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Clamp your piece down on table</a:t>
            </a:r>
          </a:p>
          <a:p>
            <a:pPr lvl="1"/>
            <a:r>
              <a:rPr lang="en-US" dirty="0" smtClean="0"/>
              <a:t>With vacuum system</a:t>
            </a:r>
          </a:p>
          <a:p>
            <a:pPr lvl="1"/>
            <a:r>
              <a:rPr lang="en-US" dirty="0" smtClean="0"/>
              <a:t>Screws in corners (away from bit)</a:t>
            </a:r>
          </a:p>
          <a:p>
            <a:pPr lvl="1"/>
            <a:r>
              <a:rPr lang="en-US" dirty="0" smtClean="0"/>
              <a:t>Manual clamps (</a:t>
            </a:r>
            <a:r>
              <a:rPr lang="en-US" smtClean="0"/>
              <a:t>away from bit)</a:t>
            </a:r>
            <a:endParaRPr lang="en-US" dirty="0" smtClean="0"/>
          </a:p>
          <a:p>
            <a:r>
              <a:rPr lang="en-US" dirty="0" smtClean="0"/>
              <a:t>Find center of your piece with router bit by moving the router with the.</a:t>
            </a:r>
            <a:endParaRPr lang="en-US" dirty="0"/>
          </a:p>
        </p:txBody>
      </p:sp>
    </p:spTree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Shop </a:t>
            </a:r>
            <a:r>
              <a:rPr lang="en-US" dirty="0" err="1" smtClean="0"/>
              <a:t>bot</a:t>
            </a:r>
            <a:r>
              <a:rPr lang="en-US" dirty="0" smtClean="0"/>
              <a:t> keypad</a:t>
            </a:r>
            <a:endParaRPr lang="en-US" dirty="0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1708944"/>
            <a:ext cx="5334000" cy="4615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Move to center point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Move with keypad</a:t>
            </a:r>
          </a:p>
          <a:p>
            <a:r>
              <a:rPr lang="en-US" dirty="0" smtClean="0"/>
              <a:t>First raise your z axis so you do not hurt bit</a:t>
            </a:r>
          </a:p>
          <a:p>
            <a:r>
              <a:rPr lang="en-US" dirty="0" smtClean="0"/>
              <a:t>Next move X &amp; Y till centered over your work piece</a:t>
            </a:r>
          </a:p>
          <a:p>
            <a:r>
              <a:rPr lang="en-US" dirty="0" smtClean="0"/>
              <a:t>Zero out x &amp; y at this point</a:t>
            </a:r>
          </a:p>
          <a:p>
            <a:r>
              <a:rPr lang="en-US" dirty="0" smtClean="0"/>
              <a:t>Next zero the Z axis</a:t>
            </a:r>
            <a:endParaRPr lang="en-US" dirty="0"/>
          </a:p>
        </p:txBody>
      </p:sp>
    </p:spTree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Setting up for z axis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Put your clip on router bit</a:t>
            </a:r>
          </a:p>
          <a:p>
            <a:r>
              <a:rPr lang="en-US" dirty="0" smtClean="0"/>
              <a:t>Set the z plate on your </a:t>
            </a:r>
            <a:r>
              <a:rPr lang="en-US" dirty="0" err="1" smtClean="0"/>
              <a:t>workpiece</a:t>
            </a:r>
            <a:endParaRPr lang="en-US" dirty="0" smtClean="0"/>
          </a:p>
          <a:p>
            <a:r>
              <a:rPr lang="en-US" dirty="0" smtClean="0"/>
              <a:t>Directly under the bit</a:t>
            </a:r>
            <a:endParaRPr lang="en-US" dirty="0"/>
          </a:p>
        </p:txBody>
      </p:sp>
    </p:spTree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Click on the left </a:t>
            </a:r>
            <a:r>
              <a:rPr lang="en-US" dirty="0" smtClean="0">
                <a:solidFill>
                  <a:srgbClr val="FF0000"/>
                </a:solidFill>
              </a:rPr>
              <a:t>red</a:t>
            </a:r>
            <a:r>
              <a:rPr lang="en-US" dirty="0" smtClean="0"/>
              <a:t> arrow icon</a:t>
            </a:r>
            <a:endParaRPr lang="en-US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33600" y="1858229"/>
            <a:ext cx="4132306" cy="3475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After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Remove the clip</a:t>
            </a:r>
          </a:p>
          <a:p>
            <a:r>
              <a:rPr lang="en-US" dirty="0" smtClean="0"/>
              <a:t>Replace the plate to storage place</a:t>
            </a:r>
          </a:p>
          <a:p>
            <a:r>
              <a:rPr lang="en-US" dirty="0" smtClean="0"/>
              <a:t>Click ok</a:t>
            </a:r>
            <a:endParaRPr lang="en-US" dirty="0"/>
          </a:p>
        </p:txBody>
      </p:sp>
    </p:spTree>
  </p:cSld>
  <p:clrMapOvr>
    <a:masterClrMapping/>
  </p:clrMapOvr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Move/Cut</a:t>
            </a:r>
            <a:endParaRPr lang="en-US" dirty="0"/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09800" y="1657747"/>
            <a:ext cx="4800600" cy="4575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Input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>
            <a:solidFill>
              <a:srgbClr val="C00000"/>
            </a:solidFill>
          </a:ln>
        </p:spPr>
        <p:txBody>
          <a:bodyPr>
            <a:normAutofit/>
          </a:bodyPr>
          <a:lstStyle/>
          <a:p>
            <a:r>
              <a:rPr lang="en-US" dirty="0" smtClean="0"/>
              <a:t>Size</a:t>
            </a:r>
          </a:p>
          <a:p>
            <a:pPr lvl="3"/>
            <a:r>
              <a:rPr lang="en-US" b="1" dirty="0" smtClean="0"/>
              <a:t>X</a:t>
            </a:r>
            <a:r>
              <a:rPr lang="en-US" dirty="0" smtClean="0"/>
              <a:t> –dimension-    </a:t>
            </a:r>
            <a:r>
              <a:rPr lang="en-US" b="1" dirty="0" smtClean="0"/>
              <a:t>16		Width</a:t>
            </a:r>
          </a:p>
          <a:p>
            <a:pPr lvl="3"/>
            <a:r>
              <a:rPr lang="en-US" b="1" dirty="0" smtClean="0"/>
              <a:t>Y-</a:t>
            </a:r>
            <a:r>
              <a:rPr lang="en-US" dirty="0" smtClean="0"/>
              <a:t> dimension -    </a:t>
            </a:r>
            <a:r>
              <a:rPr lang="en-US" b="1" dirty="0" smtClean="0"/>
              <a:t>10		Length</a:t>
            </a:r>
          </a:p>
          <a:p>
            <a:r>
              <a:rPr lang="en-US" dirty="0" smtClean="0"/>
              <a:t>Material</a:t>
            </a:r>
          </a:p>
          <a:p>
            <a:pPr lvl="3">
              <a:buNone/>
            </a:pPr>
            <a:r>
              <a:rPr lang="en-US" b="1" dirty="0" smtClean="0"/>
              <a:t>_ Z </a:t>
            </a:r>
            <a:r>
              <a:rPr lang="en-US" dirty="0" smtClean="0"/>
              <a:t>– dimension </a:t>
            </a:r>
            <a:r>
              <a:rPr lang="en-US" b="1" dirty="0" smtClean="0"/>
              <a:t>-    .75	Thickness</a:t>
            </a:r>
          </a:p>
          <a:p>
            <a:r>
              <a:rPr lang="en-US" dirty="0" smtClean="0"/>
              <a:t>Origin</a:t>
            </a:r>
          </a:p>
          <a:p>
            <a:pPr lvl="2"/>
            <a:r>
              <a:rPr lang="en-US" dirty="0" smtClean="0"/>
              <a:t>Click </a:t>
            </a:r>
            <a:r>
              <a:rPr lang="en-US" b="1" dirty="0" err="1" smtClean="0"/>
              <a:t>xy</a:t>
            </a:r>
            <a:r>
              <a:rPr lang="en-US" dirty="0" smtClean="0"/>
              <a:t> origin	Bottom left</a:t>
            </a:r>
          </a:p>
          <a:p>
            <a:r>
              <a:rPr lang="en-US" dirty="0" smtClean="0"/>
              <a:t>Units</a:t>
            </a:r>
          </a:p>
          <a:p>
            <a:pPr lvl="3"/>
            <a:r>
              <a:rPr lang="en-US" i="1" dirty="0" smtClean="0"/>
              <a:t>Select             </a:t>
            </a:r>
            <a:r>
              <a:rPr lang="en-US" b="1" i="1" dirty="0" smtClean="0"/>
              <a:t>INCHS</a:t>
            </a:r>
          </a:p>
          <a:p>
            <a:pPr lvl="3"/>
            <a:r>
              <a:rPr lang="en-US" dirty="0" smtClean="0"/>
              <a:t>Click		</a:t>
            </a:r>
            <a:r>
              <a:rPr lang="en-US" b="1" u="sng" dirty="0" smtClean="0"/>
              <a:t>OK</a:t>
            </a:r>
            <a:endParaRPr lang="en-US" b="1" u="sng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Turn on Router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Remember to </a:t>
            </a:r>
            <a:r>
              <a:rPr lang="en-US" i="1" u="sng" dirty="0" smtClean="0">
                <a:solidFill>
                  <a:srgbClr val="FF0000"/>
                </a:solidFill>
              </a:rPr>
              <a:t>turn on router </a:t>
            </a:r>
            <a:r>
              <a:rPr lang="en-US" dirty="0" smtClean="0"/>
              <a:t>when asked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en-US" dirty="0" smtClean="0"/>
              <a:t>Read! Start router with </a:t>
            </a:r>
            <a:r>
              <a:rPr lang="en-US" dirty="0" smtClean="0">
                <a:solidFill>
                  <a:srgbClr val="00B050"/>
                </a:solidFill>
              </a:rPr>
              <a:t>green </a:t>
            </a:r>
            <a:r>
              <a:rPr lang="en-US" dirty="0" smtClean="0"/>
              <a:t>start </a:t>
            </a:r>
            <a:r>
              <a:rPr lang="en-US" sz="2200" dirty="0" smtClean="0"/>
              <a:t>button!</a:t>
            </a:r>
            <a:endParaRPr lang="en-US" sz="2200" dirty="0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6125" y="2133600"/>
            <a:ext cx="7953303" cy="29717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Run file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Of coarse make sure the dust collector is on</a:t>
            </a:r>
          </a:p>
          <a:p>
            <a:r>
              <a:rPr lang="en-US" dirty="0" smtClean="0"/>
              <a:t>Make sure the vacuum system is on</a:t>
            </a:r>
          </a:p>
          <a:p>
            <a:r>
              <a:rPr lang="en-US" dirty="0" smtClean="0"/>
              <a:t>Make sure the piece is in correct starting position.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 to </a:t>
            </a:r>
            <a:r>
              <a:rPr lang="en-US" dirty="0" err="1" smtClean="0"/>
              <a:t>SbParts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Look up your name and open file.</a:t>
            </a:r>
          </a:p>
          <a:p>
            <a:r>
              <a:rPr lang="en-US" sz="5400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GOOD JOB!</a:t>
            </a:r>
            <a:endParaRPr lang="en-US" sz="5400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82762"/>
          </a:xfrm>
        </p:spPr>
        <p:txBody>
          <a:bodyPr>
            <a:noAutofit/>
          </a:bodyPr>
          <a:lstStyle/>
          <a:p>
            <a:r>
              <a:rPr lang="en-US" sz="3200" dirty="0" smtClean="0"/>
              <a:t>PartsWorks New </a:t>
            </a:r>
            <a:br>
              <a:rPr lang="en-US" sz="3200" dirty="0" smtClean="0"/>
            </a:br>
            <a:r>
              <a:rPr lang="en-US" sz="1800" dirty="0" smtClean="0"/>
              <a:t>Under</a:t>
            </a:r>
            <a:r>
              <a:rPr lang="en-US" sz="3200" dirty="0" smtClean="0"/>
              <a:t>- </a:t>
            </a:r>
            <a:r>
              <a:rPr lang="en-US" sz="3200" u="sng" dirty="0" smtClean="0"/>
              <a:t>Create Vector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>Choose “</a:t>
            </a:r>
            <a:r>
              <a:rPr lang="en-US" sz="3200" i="1" u="sng" dirty="0" smtClean="0">
                <a:solidFill>
                  <a:srgbClr val="FF0000"/>
                </a:solidFill>
              </a:rPr>
              <a:t>Draw </a:t>
            </a:r>
            <a:r>
              <a:rPr lang="en-US" sz="3200" i="1" u="sng" dirty="0" err="1" smtClean="0">
                <a:solidFill>
                  <a:srgbClr val="FF0000"/>
                </a:solidFill>
              </a:rPr>
              <a:t>Elipse</a:t>
            </a:r>
            <a:r>
              <a:rPr lang="en-US" sz="3200" dirty="0" smtClean="0"/>
              <a:t>” Click</a:t>
            </a:r>
            <a:br>
              <a:rPr lang="en-US" sz="3200" dirty="0" smtClean="0"/>
            </a:br>
            <a:endParaRPr lang="en-US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2327804"/>
            <a:ext cx="4648200" cy="33939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Under Create Vectors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Draw oval using icon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3288" y="2876550"/>
            <a:ext cx="5176509" cy="2533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316290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53000" y="838201"/>
            <a:ext cx="2667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dirty="0" smtClean="0"/>
              <a:t>Drawing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Choose anchor point</a:t>
            </a:r>
          </a:p>
          <a:p>
            <a:r>
              <a:rPr lang="en-US" dirty="0" smtClean="0"/>
              <a:t>Size</a:t>
            </a:r>
          </a:p>
          <a:p>
            <a:pPr lvl="1"/>
            <a:r>
              <a:rPr lang="en-US" dirty="0" smtClean="0"/>
              <a:t>Width 8</a:t>
            </a:r>
          </a:p>
          <a:p>
            <a:pPr lvl="1"/>
            <a:r>
              <a:rPr lang="en-US" dirty="0" smtClean="0"/>
              <a:t>Height 4.5</a:t>
            </a:r>
          </a:p>
          <a:p>
            <a:r>
              <a:rPr lang="en-US" dirty="0" smtClean="0"/>
              <a:t>Hit </a:t>
            </a:r>
            <a:r>
              <a:rPr lang="en-US" dirty="0" smtClean="0">
                <a:solidFill>
                  <a:srgbClr val="FF0000"/>
                </a:solidFill>
              </a:rPr>
              <a:t>Create</a:t>
            </a:r>
            <a:r>
              <a:rPr lang="en-US" dirty="0" smtClean="0"/>
              <a:t> button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half" idx="2"/>
          </p:nvPr>
        </p:nvSpPr>
        <p:spPr>
          <a:xfrm>
            <a:off x="4648200" y="685800"/>
            <a:ext cx="4038600" cy="5486400"/>
          </a:xfrm>
        </p:spPr>
        <p:txBody>
          <a:bodyPr/>
          <a:lstStyle/>
          <a:p>
            <a:r>
              <a:rPr lang="en-US" dirty="0" smtClean="0"/>
              <a:t>Draw </a:t>
            </a:r>
            <a:r>
              <a:rPr lang="en-US" dirty="0" err="1" smtClean="0"/>
              <a:t>Elipse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1143000"/>
            <a:ext cx="2652443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oundry">
  <a:themeElements>
    <a:clrScheme name="Foundry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Foundry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oundry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875</TotalTime>
  <Words>560</Words>
  <Application>Microsoft Office PowerPoint</Application>
  <PresentationFormat>On-screen Show (4:3)</PresentationFormat>
  <Paragraphs>163</Paragraphs>
  <Slides>63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63</vt:i4>
      </vt:variant>
    </vt:vector>
  </HeadingPairs>
  <TitlesOfParts>
    <vt:vector size="64" baseType="lpstr">
      <vt:lpstr>Foundry</vt:lpstr>
      <vt:lpstr>Oval</vt:lpstr>
      <vt:lpstr>PartWorks v2</vt:lpstr>
      <vt:lpstr>OR turn on           Aspire</vt:lpstr>
      <vt:lpstr>Create New file “Click”</vt:lpstr>
      <vt:lpstr>Create New File (Aspire)</vt:lpstr>
      <vt:lpstr>Input</vt:lpstr>
      <vt:lpstr>PartsWorks New  Under- Create Vector Choose “Draw Elipse” Click </vt:lpstr>
      <vt:lpstr>Under Create Vectors</vt:lpstr>
      <vt:lpstr>Drawing</vt:lpstr>
      <vt:lpstr>Click  Close Button</vt:lpstr>
      <vt:lpstr>Pick top left icon</vt:lpstr>
      <vt:lpstr>Highlight your rectangle by clicking one line it will turn Pink</vt:lpstr>
      <vt:lpstr>Align</vt:lpstr>
      <vt:lpstr>Toolpath box Under:” Toolpath operations” Select “Create profile toolpath” “Click “</vt:lpstr>
      <vt:lpstr>2D Profile Toolpath </vt:lpstr>
      <vt:lpstr>Calculations</vt:lpstr>
      <vt:lpstr>Tool Database</vt:lpstr>
      <vt:lpstr>Tool Database</vt:lpstr>
      <vt:lpstr>2D profile Toolpath  w/bit selection</vt:lpstr>
      <vt:lpstr>Machine Vectors</vt:lpstr>
      <vt:lpstr>Tabs</vt:lpstr>
      <vt:lpstr>Tabs</vt:lpstr>
      <vt:lpstr>Toolpath Tabs</vt:lpstr>
      <vt:lpstr>Toolpath Tabs</vt:lpstr>
      <vt:lpstr>Tabs Toolpath</vt:lpstr>
      <vt:lpstr>“Click”  CLOSE button</vt:lpstr>
      <vt:lpstr>PowerPoint Presentation</vt:lpstr>
      <vt:lpstr>Under name put “Your Name”</vt:lpstr>
      <vt:lpstr>Calculated path</vt:lpstr>
      <vt:lpstr>ToolPath</vt:lpstr>
      <vt:lpstr>Toolpath w/tabs</vt:lpstr>
      <vt:lpstr>Toolpath summary</vt:lpstr>
      <vt:lpstr>Save</vt:lpstr>
      <vt:lpstr>Select “Your Name” toolpath</vt:lpstr>
      <vt:lpstr>Click  Save Toolpath button</vt:lpstr>
      <vt:lpstr>Save in SbParts File name: Your name Click Save button</vt:lpstr>
      <vt:lpstr>Next</vt:lpstr>
      <vt:lpstr>3D view</vt:lpstr>
      <vt:lpstr>Next:</vt:lpstr>
      <vt:lpstr>SAVE AS box</vt:lpstr>
      <vt:lpstr>SbParts</vt:lpstr>
      <vt:lpstr>Shopbbot 3</vt:lpstr>
      <vt:lpstr>Box Control</vt:lpstr>
      <vt:lpstr>Shopbot Console</vt:lpstr>
      <vt:lpstr>Load Profile Click on Green Load Profile button</vt:lpstr>
      <vt:lpstr>Select Shopbot Part file</vt:lpstr>
      <vt:lpstr>Fill in Sheet</vt:lpstr>
      <vt:lpstr>PowerPoint Presentation</vt:lpstr>
      <vt:lpstr>Shopbot Preview</vt:lpstr>
      <vt:lpstr>Continue on Preview mode</vt:lpstr>
      <vt:lpstr>Successful preview</vt:lpstr>
      <vt:lpstr>Success</vt:lpstr>
      <vt:lpstr>Prepare your position</vt:lpstr>
      <vt:lpstr>Shop bot keypad</vt:lpstr>
      <vt:lpstr>Move to center point </vt:lpstr>
      <vt:lpstr>Setting up for z axis</vt:lpstr>
      <vt:lpstr>Click on the left red arrow icon</vt:lpstr>
      <vt:lpstr>After </vt:lpstr>
      <vt:lpstr>Move/Cut</vt:lpstr>
      <vt:lpstr>Turn on Router</vt:lpstr>
      <vt:lpstr>Read! Start router with green start button!</vt:lpstr>
      <vt:lpstr>Run file</vt:lpstr>
      <vt:lpstr>Go to SbParts</vt:lpstr>
    </vt:vector>
  </TitlesOfParts>
  <Company>College of Southern Idaho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Rectangle</dc:title>
  <dc:creator>Helpdesk</dc:creator>
  <cp:lastModifiedBy>Windows User</cp:lastModifiedBy>
  <cp:revision>86</cp:revision>
  <dcterms:created xsi:type="dcterms:W3CDTF">2009-09-24T18:47:49Z</dcterms:created>
  <dcterms:modified xsi:type="dcterms:W3CDTF">2013-01-17T16:36:16Z</dcterms:modified>
</cp:coreProperties>
</file>