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257" r:id="rId2"/>
    <p:sldId id="259" r:id="rId3"/>
    <p:sldId id="372" r:id="rId4"/>
    <p:sldId id="261" r:id="rId5"/>
    <p:sldId id="373" r:id="rId6"/>
    <p:sldId id="263" r:id="rId7"/>
    <p:sldId id="265" r:id="rId8"/>
    <p:sldId id="374" r:id="rId9"/>
    <p:sldId id="267" r:id="rId10"/>
    <p:sldId id="269" r:id="rId11"/>
    <p:sldId id="271" r:id="rId12"/>
    <p:sldId id="273" r:id="rId13"/>
    <p:sldId id="275" r:id="rId14"/>
    <p:sldId id="279" r:id="rId15"/>
    <p:sldId id="375" r:id="rId16"/>
    <p:sldId id="281" r:id="rId17"/>
    <p:sldId id="376" r:id="rId18"/>
    <p:sldId id="283" r:id="rId19"/>
    <p:sldId id="285" r:id="rId20"/>
    <p:sldId id="377" r:id="rId21"/>
    <p:sldId id="287" r:id="rId22"/>
    <p:sldId id="289" r:id="rId23"/>
    <p:sldId id="378" r:id="rId24"/>
    <p:sldId id="291" r:id="rId25"/>
    <p:sldId id="293" r:id="rId26"/>
    <p:sldId id="295" r:id="rId27"/>
    <p:sldId id="297" r:id="rId28"/>
    <p:sldId id="299" r:id="rId29"/>
    <p:sldId id="301" r:id="rId30"/>
    <p:sldId id="303" r:id="rId31"/>
    <p:sldId id="305" r:id="rId32"/>
    <p:sldId id="307" r:id="rId33"/>
    <p:sldId id="309" r:id="rId34"/>
    <p:sldId id="311" r:id="rId35"/>
    <p:sldId id="313" r:id="rId36"/>
    <p:sldId id="317" r:id="rId37"/>
    <p:sldId id="318" r:id="rId38"/>
    <p:sldId id="320" r:id="rId39"/>
    <p:sldId id="322" r:id="rId40"/>
    <p:sldId id="324" r:id="rId41"/>
    <p:sldId id="326" r:id="rId42"/>
    <p:sldId id="328" r:id="rId43"/>
    <p:sldId id="330" r:id="rId44"/>
    <p:sldId id="332" r:id="rId45"/>
    <p:sldId id="334" r:id="rId46"/>
    <p:sldId id="379" r:id="rId47"/>
    <p:sldId id="336" r:id="rId48"/>
    <p:sldId id="338" r:id="rId49"/>
    <p:sldId id="365" r:id="rId50"/>
    <p:sldId id="342" r:id="rId51"/>
    <p:sldId id="344" r:id="rId52"/>
    <p:sldId id="346" r:id="rId53"/>
    <p:sldId id="348" r:id="rId54"/>
    <p:sldId id="350" r:id="rId55"/>
    <p:sldId id="352" r:id="rId56"/>
    <p:sldId id="354" r:id="rId57"/>
    <p:sldId id="366" r:id="rId58"/>
    <p:sldId id="367" r:id="rId59"/>
    <p:sldId id="368" r:id="rId60"/>
    <p:sldId id="369" r:id="rId61"/>
    <p:sldId id="370" r:id="rId62"/>
    <p:sldId id="371" r:id="rId63"/>
    <p:sldId id="356" r:id="rId64"/>
    <p:sldId id="358" r:id="rId65"/>
    <p:sldId id="360" r:id="rId66"/>
    <p:sldId id="362" r:id="rId67"/>
    <p:sldId id="364" r:id="rId6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6F44F-768E-4764-BBC2-E75ABACFD186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07155-0CF1-43BC-BDE7-D432C782E3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9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AB70C-D32C-46FF-8135-4C2EFEF90B2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D132D-13F2-44E4-BDAE-2894381202AF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B6B7E-DC74-4139-B0A7-939AD7094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#1 Turn on Partworks v2</a:t>
            </a:r>
            <a:endParaRPr lang="en-US" dirty="0"/>
          </a:p>
        </p:txBody>
      </p:sp>
      <p:pic>
        <p:nvPicPr>
          <p:cNvPr id="14338" name="Picture 2" descr="http://www.surfacefabrication.com/images/article/1171041904733_f3_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831" b="2183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Click  </a:t>
            </a:r>
            <a:r>
              <a:rPr lang="en-US" dirty="0" smtClean="0">
                <a:solidFill>
                  <a:srgbClr val="FF0000"/>
                </a:solidFill>
              </a:rPr>
              <a:t>Close</a:t>
            </a:r>
            <a:r>
              <a:rPr lang="en-US" dirty="0" smtClean="0"/>
              <a:t> </a:t>
            </a:r>
            <a:r>
              <a:rPr lang="en-US" sz="2400" dirty="0" smtClean="0"/>
              <a:t>Button</a:t>
            </a:r>
            <a:endParaRPr lang="en-US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2357" y="1646238"/>
            <a:ext cx="665168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Pick top left icon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8131702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Highlight your Circle by clicking one line it will turn </a:t>
            </a:r>
            <a:r>
              <a:rPr lang="en-US" dirty="0" smtClean="0">
                <a:solidFill>
                  <a:schemeClr val="accent6">
                    <a:lumMod val="90000"/>
                  </a:schemeClr>
                </a:solidFill>
              </a:rPr>
              <a:t>Pink</a:t>
            </a:r>
            <a:endParaRPr lang="en-US" dirty="0">
              <a:solidFill>
                <a:schemeClr val="accent6">
                  <a:lumMod val="90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8937" y="1454150"/>
            <a:ext cx="7222326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Align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317"/>
          </a:xfrm>
        </p:spPr>
        <p:txBody>
          <a:bodyPr/>
          <a:lstStyle/>
          <a:p>
            <a:r>
              <a:rPr lang="en-US" dirty="0" smtClean="0"/>
              <a:t>Align Objects:</a:t>
            </a:r>
          </a:p>
          <a:p>
            <a:pPr lvl="2"/>
            <a:r>
              <a:rPr lang="en-US" dirty="0" smtClean="0"/>
              <a:t>“Click” White centering material button</a:t>
            </a:r>
          </a:p>
          <a:p>
            <a:pPr lvl="3"/>
            <a:r>
              <a:rPr lang="en-US" dirty="0" smtClean="0"/>
              <a:t>Material circle will center on block</a:t>
            </a:r>
          </a:p>
          <a:p>
            <a:pPr lvl="3"/>
            <a:r>
              <a:rPr lang="en-US" i="1" u="sng" dirty="0" smtClean="0"/>
              <a:t>On screen right  </a:t>
            </a:r>
            <a:r>
              <a:rPr lang="en-US" dirty="0" smtClean="0"/>
              <a:t>move cursor to (yellow) </a:t>
            </a:r>
            <a:r>
              <a:rPr lang="en-US" dirty="0" smtClean="0">
                <a:solidFill>
                  <a:srgbClr val="FFFF00"/>
                </a:solidFill>
              </a:rPr>
              <a:t>TOOLPATH</a:t>
            </a:r>
            <a:endParaRPr lang="en-US" i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2209800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 smtClean="0"/>
              <a:t>Toolpath</a:t>
            </a:r>
            <a:r>
              <a:rPr lang="en-US" sz="2800" dirty="0" smtClean="0"/>
              <a:t> box</a:t>
            </a:r>
            <a:br>
              <a:rPr lang="en-US" sz="2800" dirty="0" smtClean="0"/>
            </a:br>
            <a:r>
              <a:rPr lang="en-US" sz="2000" dirty="0" smtClean="0"/>
              <a:t>Under</a:t>
            </a:r>
            <a:r>
              <a:rPr lang="en-US" sz="2800" dirty="0" smtClean="0"/>
              <a:t>:” </a:t>
            </a:r>
            <a:r>
              <a:rPr lang="en-US" sz="2800" u="sng" dirty="0" err="1" smtClean="0"/>
              <a:t>Toolpath</a:t>
            </a:r>
            <a:r>
              <a:rPr lang="en-US" sz="2800" u="sng" dirty="0" smtClean="0"/>
              <a:t> operations</a:t>
            </a:r>
            <a:r>
              <a:rPr lang="en-US" sz="2800" dirty="0" smtClean="0"/>
              <a:t>”</a:t>
            </a:r>
            <a:br>
              <a:rPr lang="en-US" sz="2800" dirty="0" smtClean="0"/>
            </a:br>
            <a:r>
              <a:rPr lang="en-US" sz="2000" dirty="0" smtClean="0"/>
              <a:t>Select </a:t>
            </a:r>
            <a:r>
              <a:rPr lang="en-US" sz="2800" dirty="0" smtClean="0"/>
              <a:t>“</a:t>
            </a:r>
            <a:r>
              <a:rPr lang="en-US" sz="2800" dirty="0" smtClean="0">
                <a:solidFill>
                  <a:srgbClr val="FF0000"/>
                </a:solidFill>
              </a:rPr>
              <a:t>Create profile </a:t>
            </a:r>
            <a:r>
              <a:rPr lang="en-US" sz="2800" dirty="0" err="1" smtClean="0">
                <a:solidFill>
                  <a:srgbClr val="FF0000"/>
                </a:solidFill>
              </a:rPr>
              <a:t>toolpath</a:t>
            </a:r>
            <a:r>
              <a:rPr lang="en-US" sz="2800" dirty="0" smtClean="0"/>
              <a:t>”</a:t>
            </a:r>
            <a:br>
              <a:rPr lang="en-US" sz="2800" dirty="0" smtClean="0"/>
            </a:b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Icon then “</a:t>
            </a:r>
            <a:r>
              <a:rPr lang="en-US" sz="2800" u="sng" dirty="0" smtClean="0"/>
              <a:t>Click “</a:t>
            </a:r>
            <a:endParaRPr lang="en-US" sz="2800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828800"/>
            <a:ext cx="4953000" cy="436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Aspire  </a:t>
            </a:r>
            <a:r>
              <a:rPr lang="en-US" dirty="0" err="1" smtClean="0"/>
              <a:t>Toolpath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8686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783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2D Profile </a:t>
            </a:r>
            <a:r>
              <a:rPr lang="en-US" dirty="0" err="1" smtClean="0"/>
              <a:t>Toolpath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066800"/>
            <a:ext cx="4953000" cy="5257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D Profile </a:t>
            </a:r>
            <a:r>
              <a:rPr lang="en-US" dirty="0" err="1" smtClean="0"/>
              <a:t>toolpath</a:t>
            </a:r>
            <a:r>
              <a:rPr lang="en-US" dirty="0" smtClean="0"/>
              <a:t> Aspire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13" y="1600200"/>
            <a:ext cx="269557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521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 Enter		Start Depth	0 </a:t>
            </a:r>
            <a:r>
              <a:rPr lang="en-US" dirty="0" err="1" smtClean="0"/>
              <a:t>inchs</a:t>
            </a:r>
            <a:endParaRPr lang="en-US" dirty="0" smtClean="0"/>
          </a:p>
          <a:p>
            <a:r>
              <a:rPr lang="en-US" dirty="0" smtClean="0"/>
              <a:t>2- Enter		Cut Depth	.75</a:t>
            </a:r>
          </a:p>
          <a:p>
            <a:r>
              <a:rPr lang="en-US" dirty="0" smtClean="0"/>
              <a:t>3- Under	Tool selections “click”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Select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 </a:t>
            </a:r>
            <a:r>
              <a:rPr lang="en-US" dirty="0" smtClean="0"/>
              <a:t>Database</a:t>
            </a:r>
            <a:br>
              <a:rPr lang="en-US" dirty="0" smtClean="0"/>
            </a:br>
            <a:r>
              <a:rPr lang="en-US" sz="2000" dirty="0" err="1" smtClean="0"/>
              <a:t>Shopbot</a:t>
            </a:r>
            <a:endParaRPr lang="en-US" sz="20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704181"/>
            <a:ext cx="6191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PartWorks v2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90" y="1295400"/>
            <a:ext cx="810291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 Database</a:t>
            </a:r>
            <a:br>
              <a:rPr lang="en-US" dirty="0" smtClean="0"/>
            </a:br>
            <a:r>
              <a:rPr lang="en-US" sz="2200" dirty="0" smtClean="0"/>
              <a:t>Aspire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382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130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Tool list </a:t>
            </a:r>
          </a:p>
          <a:p>
            <a:pPr lvl="1"/>
            <a:r>
              <a:rPr lang="en-US" dirty="0" smtClean="0"/>
              <a:t>Scroll down	find		</a:t>
            </a:r>
            <a:r>
              <a:rPr lang="en-US" dirty="0" err="1" smtClean="0"/>
              <a:t>Sb</a:t>
            </a:r>
            <a:r>
              <a:rPr lang="en-US" dirty="0" smtClean="0"/>
              <a:t> Starter </a:t>
            </a:r>
            <a:r>
              <a:rPr lang="en-US" dirty="0" err="1" smtClean="0"/>
              <a:t>set</a:t>
            </a:r>
            <a:r>
              <a:rPr lang="en-US" dirty="0" err="1" smtClean="0">
                <a:solidFill>
                  <a:schemeClr val="bg1"/>
                </a:solidFill>
              </a:rPr>
              <a:t>Sb</a:t>
            </a:r>
            <a:r>
              <a:rPr lang="en-US" dirty="0" smtClean="0">
                <a:solidFill>
                  <a:schemeClr val="bg1"/>
                </a:solidFill>
              </a:rPr>
              <a:t> starter set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/>
              <a:t>“</a:t>
            </a:r>
            <a:r>
              <a:rPr lang="en-US" u="sng" dirty="0" smtClean="0"/>
              <a:t>click”</a:t>
            </a:r>
            <a:r>
              <a:rPr lang="en-US" dirty="0" smtClean="0"/>
              <a:t> on 		</a:t>
            </a:r>
            <a:r>
              <a:rPr lang="en-US" dirty="0" err="1" smtClean="0"/>
              <a:t>Upcut</a:t>
            </a:r>
            <a:r>
              <a:rPr lang="en-US" dirty="0" smtClean="0"/>
              <a:t> Bit ¼”</a:t>
            </a:r>
            <a:r>
              <a:rPr lang="en-US" dirty="0" smtClean="0">
                <a:solidFill>
                  <a:schemeClr val="bg1"/>
                </a:solidFill>
              </a:rPr>
              <a:t>Upcut bit ¼”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/>
              <a:t>Bottom right of screen “</a:t>
            </a:r>
            <a:r>
              <a:rPr lang="en-US" u="sng" dirty="0" smtClean="0"/>
              <a:t>click</a:t>
            </a:r>
            <a:r>
              <a:rPr lang="en-US" dirty="0" smtClean="0"/>
              <a:t>” on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2D profile </a:t>
            </a:r>
            <a:r>
              <a:rPr lang="en-US" dirty="0" err="1" smtClean="0"/>
              <a:t>Toolpath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4000" dirty="0" smtClean="0"/>
              <a:t>w/bit selection</a:t>
            </a:r>
            <a:endParaRPr lang="en-US" sz="4000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406524"/>
            <a:ext cx="51054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2-d profile </a:t>
            </a:r>
            <a:r>
              <a:rPr lang="en-US" dirty="0" err="1" smtClean="0"/>
              <a:t>toolpath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Aspire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2-D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1752599"/>
            <a:ext cx="2571750" cy="434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086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Vectors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 Select  </a:t>
            </a:r>
            <a:r>
              <a:rPr lang="en-US" u="sng" dirty="0" smtClean="0">
                <a:solidFill>
                  <a:srgbClr val="FF0000"/>
                </a:solidFill>
              </a:rPr>
              <a:t>Out side/Right</a:t>
            </a: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smtClean="0"/>
              <a:t>“click”</a:t>
            </a:r>
          </a:p>
          <a:p>
            <a:r>
              <a:rPr lang="en-US" u="sng" dirty="0" smtClean="0"/>
              <a:t>2-</a:t>
            </a:r>
            <a:r>
              <a:rPr lang="en-US" dirty="0" smtClean="0"/>
              <a:t> Select  </a:t>
            </a:r>
            <a:r>
              <a:rPr lang="en-US" dirty="0" smtClean="0">
                <a:solidFill>
                  <a:srgbClr val="FF0000"/>
                </a:solidFill>
              </a:rPr>
              <a:t>Conventional 	</a:t>
            </a:r>
            <a:r>
              <a:rPr lang="en-US" dirty="0" smtClean="0"/>
              <a:t>“click”</a:t>
            </a:r>
          </a:p>
          <a:p>
            <a:r>
              <a:rPr lang="en-US" u="sng" dirty="0" smtClean="0"/>
              <a:t>3 -</a:t>
            </a:r>
            <a:r>
              <a:rPr lang="en-US" dirty="0" smtClean="0"/>
              <a:t>Select  Tabs	</a:t>
            </a:r>
            <a:r>
              <a:rPr lang="en-US" dirty="0" smtClean="0">
                <a:solidFill>
                  <a:srgbClr val="FF0000"/>
                </a:solidFill>
              </a:rPr>
              <a:t>Add Tabs </a:t>
            </a:r>
            <a:r>
              <a:rPr lang="en-US" dirty="0" smtClean="0"/>
              <a:t>“click”</a:t>
            </a:r>
            <a:endParaRPr lang="en-US" u="sng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608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Tabs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14400"/>
            <a:ext cx="5867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	Under length	</a:t>
            </a:r>
            <a:r>
              <a:rPr lang="en-US" dirty="0" smtClean="0">
                <a:solidFill>
                  <a:srgbClr val="FF0000"/>
                </a:solidFill>
              </a:rPr>
              <a:t>.65 </a:t>
            </a:r>
            <a:r>
              <a:rPr lang="en-US" dirty="0" err="1" smtClean="0"/>
              <a:t>inchs</a:t>
            </a:r>
            <a:endParaRPr lang="en-US" dirty="0" smtClean="0"/>
          </a:p>
          <a:p>
            <a:r>
              <a:rPr lang="en-US" dirty="0" smtClean="0"/>
              <a:t>2-	Under thickness </a:t>
            </a:r>
            <a:r>
              <a:rPr lang="en-US" dirty="0" smtClean="0">
                <a:solidFill>
                  <a:srgbClr val="FF0000"/>
                </a:solidFill>
              </a:rPr>
              <a:t>.185 </a:t>
            </a:r>
            <a:r>
              <a:rPr lang="en-US" dirty="0" err="1" smtClean="0"/>
              <a:t>inchs</a:t>
            </a:r>
            <a:endParaRPr lang="en-US" dirty="0" smtClean="0"/>
          </a:p>
          <a:p>
            <a:r>
              <a:rPr lang="en-US" dirty="0" smtClean="0"/>
              <a:t>3-	Check </a:t>
            </a:r>
            <a:r>
              <a:rPr lang="en-US" dirty="0" smtClean="0">
                <a:solidFill>
                  <a:schemeClr val="bg1"/>
                </a:solidFill>
              </a:rPr>
              <a:t>√</a:t>
            </a:r>
            <a:r>
              <a:rPr lang="en-US" dirty="0" smtClean="0"/>
              <a:t> 3d tabs</a:t>
            </a:r>
          </a:p>
          <a:p>
            <a:r>
              <a:rPr lang="en-US" dirty="0" smtClean="0"/>
              <a:t>4-	Select	</a:t>
            </a:r>
            <a:r>
              <a:rPr lang="en-US" u="sng" dirty="0" smtClean="0">
                <a:solidFill>
                  <a:srgbClr val="FF0000"/>
                </a:solidFill>
              </a:rPr>
              <a:t>Edit tabs </a:t>
            </a:r>
            <a:r>
              <a:rPr lang="en-US" dirty="0" smtClean="0"/>
              <a:t>button  “click”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89464"/>
          </a:xfrm>
        </p:spPr>
        <p:txBody>
          <a:bodyPr/>
          <a:lstStyle/>
          <a:p>
            <a:pPr algn="ctr"/>
            <a:r>
              <a:rPr lang="en-US" dirty="0" err="1" smtClean="0"/>
              <a:t>Toolpath</a:t>
            </a:r>
            <a:r>
              <a:rPr lang="en-US" dirty="0" smtClean="0"/>
              <a:t> Tabs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95400"/>
            <a:ext cx="5943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Toolpath</a:t>
            </a:r>
            <a:r>
              <a:rPr lang="en-US" dirty="0" smtClean="0"/>
              <a:t> Tabs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tabs</a:t>
            </a:r>
          </a:p>
          <a:p>
            <a:pPr lvl="2"/>
            <a:r>
              <a:rPr lang="en-US" dirty="0" smtClean="0"/>
              <a:t>Select constant distance between tabs  “click”</a:t>
            </a:r>
          </a:p>
          <a:p>
            <a:pPr lvl="2"/>
            <a:r>
              <a:rPr lang="en-US" dirty="0" smtClean="0"/>
              <a:t>Distance:	6”</a:t>
            </a:r>
          </a:p>
          <a:p>
            <a:pPr lvl="3"/>
            <a:r>
              <a:rPr lang="en-US" dirty="0" smtClean="0"/>
              <a:t>Minimum #	4</a:t>
            </a:r>
          </a:p>
          <a:p>
            <a:pPr lvl="3"/>
            <a:r>
              <a:rPr lang="en-US" dirty="0" smtClean="0"/>
              <a:t>Maximum #	4</a:t>
            </a:r>
          </a:p>
          <a:p>
            <a:pPr lvl="4"/>
            <a:r>
              <a:rPr lang="en-US" dirty="0" smtClean="0"/>
              <a:t>“</a:t>
            </a:r>
            <a:r>
              <a:rPr lang="en-US" dirty="0" smtClean="0">
                <a:solidFill>
                  <a:srgbClr val="C00000"/>
                </a:solidFill>
              </a:rPr>
              <a:t>click</a:t>
            </a:r>
            <a:r>
              <a:rPr lang="en-US" dirty="0" smtClean="0"/>
              <a:t>” on ADD TABS button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Tabs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150" y="1525240"/>
            <a:ext cx="6851650" cy="4658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61121"/>
            <a:ext cx="7010400" cy="5039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/>
              <a:t>OR </a:t>
            </a:r>
            <a:r>
              <a:rPr lang="en-US" sz="1600" smtClean="0"/>
              <a:t>turn on           </a:t>
            </a:r>
            <a:r>
              <a:rPr lang="en-US" dirty="0" smtClean="0"/>
              <a:t>Aspire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02559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3328182"/>
          </a:xfrm>
        </p:spPr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en-US" sz="2400" dirty="0" smtClean="0"/>
              <a:t>Click</a:t>
            </a:r>
            <a:r>
              <a:rPr lang="en-US" dirty="0" smtClean="0"/>
              <a:t>”  </a:t>
            </a:r>
            <a:r>
              <a:rPr lang="en-US" dirty="0" smtClean="0">
                <a:solidFill>
                  <a:srgbClr val="FF0000"/>
                </a:solidFill>
              </a:rPr>
              <a:t>CLOSE</a:t>
            </a:r>
            <a:r>
              <a:rPr lang="en-US" dirty="0" smtClean="0"/>
              <a:t> </a:t>
            </a:r>
            <a:r>
              <a:rPr lang="en-US" sz="3600" dirty="0" smtClean="0"/>
              <a:t>button</a:t>
            </a:r>
            <a:endParaRPr lang="en-US" sz="3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23850"/>
            <a:ext cx="5791200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name put “Your Name”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Click </a:t>
            </a:r>
            <a:r>
              <a:rPr lang="en-US" sz="2800" dirty="0" smtClean="0">
                <a:solidFill>
                  <a:srgbClr val="C00000"/>
                </a:solidFill>
              </a:rPr>
              <a:t>Calculate</a:t>
            </a:r>
            <a:r>
              <a:rPr lang="en-US" dirty="0" smtClean="0"/>
              <a:t> button</a:t>
            </a:r>
            <a:endParaRPr lang="en-US" dirty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1363" r="21363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ToolPath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Now Click </a:t>
            </a:r>
            <a:r>
              <a:rPr lang="en-US" sz="2400" dirty="0" smtClean="0">
                <a:solidFill>
                  <a:srgbClr val="C00000"/>
                </a:solidFill>
              </a:rPr>
              <a:t>pre-view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252" r="325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533400"/>
          </a:xfrm>
        </p:spPr>
        <p:txBody>
          <a:bodyPr/>
          <a:lstStyle/>
          <a:p>
            <a:r>
              <a:rPr lang="en-US" dirty="0" err="1" smtClean="0"/>
              <a:t>Toolpath</a:t>
            </a:r>
            <a:r>
              <a:rPr lang="en-US" dirty="0" smtClean="0"/>
              <a:t> w/tabs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4963136" y="914400"/>
            <a:ext cx="3931920" cy="762000"/>
          </a:xfrm>
        </p:spPr>
        <p:txBody>
          <a:bodyPr/>
          <a:lstStyle/>
          <a:p>
            <a:r>
              <a:rPr lang="en-US" dirty="0" smtClean="0"/>
              <a:t>Click on </a:t>
            </a:r>
            <a:r>
              <a:rPr lang="en-US" sz="2400" dirty="0" smtClean="0">
                <a:solidFill>
                  <a:srgbClr val="C00000"/>
                </a:solidFill>
              </a:rPr>
              <a:t>Close</a:t>
            </a:r>
            <a:r>
              <a:rPr lang="en-US" dirty="0" smtClean="0"/>
              <a:t> button  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7242" y="1433513"/>
            <a:ext cx="7093316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Toolpath</a:t>
            </a:r>
            <a:r>
              <a:rPr lang="en-US" dirty="0" smtClean="0"/>
              <a:t> 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Click on Save </a:t>
            </a:r>
            <a:r>
              <a:rPr lang="en-US" dirty="0" err="1" smtClean="0"/>
              <a:t>Toolpath</a:t>
            </a:r>
            <a:r>
              <a:rPr lang="en-US" dirty="0" smtClean="0"/>
              <a:t> icon 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509106"/>
            <a:ext cx="5111750" cy="3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846" y="2438400"/>
            <a:ext cx="1896256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Click </a:t>
            </a:r>
            <a:r>
              <a:rPr lang="en-US" dirty="0" smtClean="0"/>
              <a:t>on the Save  </a:t>
            </a:r>
            <a:r>
              <a:rPr lang="en-US" dirty="0" err="1" smtClean="0"/>
              <a:t>Toolpath</a:t>
            </a:r>
            <a:r>
              <a:rPr lang="en-US" dirty="0" smtClean="0"/>
              <a:t> Icon </a:t>
            </a:r>
            <a:endParaRPr lang="en-US" dirty="0" smtClean="0"/>
          </a:p>
          <a:p>
            <a:r>
              <a:rPr lang="en-US" dirty="0" err="1" smtClean="0"/>
              <a:t>Partworks</a:t>
            </a:r>
            <a:r>
              <a:rPr lang="en-US" dirty="0" smtClean="0"/>
              <a:t> on left, Aspire on right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429000"/>
            <a:ext cx="4648199" cy="301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469472"/>
            <a:ext cx="1647825" cy="157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505199"/>
            <a:ext cx="2286000" cy="282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“Your Name” </a:t>
            </a:r>
            <a:r>
              <a:rPr lang="en-US" dirty="0" err="1" smtClean="0"/>
              <a:t>toolpath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Check box </a:t>
            </a:r>
            <a:r>
              <a:rPr lang="en-US" sz="2400" dirty="0" smtClean="0">
                <a:solidFill>
                  <a:srgbClr val="00B050"/>
                </a:solidFill>
              </a:rPr>
              <a:t>√ </a:t>
            </a:r>
            <a:r>
              <a:rPr lang="en-US" dirty="0" smtClean="0"/>
              <a:t>your name</a:t>
            </a:r>
          </a:p>
          <a:p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4724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</a:t>
            </a:r>
            <a:br>
              <a:rPr lang="en-US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Save </a:t>
            </a:r>
            <a:r>
              <a:rPr lang="en-US" sz="2400" dirty="0" err="1" smtClean="0">
                <a:solidFill>
                  <a:srgbClr val="FF0000"/>
                </a:solidFill>
              </a:rPr>
              <a:t>Toolpath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button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Do it!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4191000" cy="641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7276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Save in </a:t>
            </a:r>
            <a:r>
              <a:rPr lang="en-US" dirty="0" err="1" smtClean="0">
                <a:solidFill>
                  <a:srgbClr val="FF0000"/>
                </a:solidFill>
              </a:rPr>
              <a:t>SbParts</a:t>
            </a:r>
            <a:r>
              <a:rPr lang="en-US" dirty="0" smtClean="0">
                <a:solidFill>
                  <a:srgbClr val="FF0000"/>
                </a:solidFill>
              </a:rPr>
              <a:t> or jump drive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File name: </a:t>
            </a:r>
            <a:r>
              <a:rPr lang="en-US" dirty="0" smtClean="0">
                <a:solidFill>
                  <a:srgbClr val="0070C0"/>
                </a:solidFill>
              </a:rPr>
              <a:t>Your name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/>
              <a:t>Click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Save</a:t>
            </a:r>
            <a:r>
              <a:rPr lang="en-US" dirty="0" smtClean="0"/>
              <a:t> button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0237" y="1923256"/>
            <a:ext cx="6329363" cy="455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r>
              <a:rPr lang="en-US" dirty="0" smtClean="0"/>
              <a:t>Create New file </a:t>
            </a:r>
            <a:r>
              <a:rPr lang="en-US" sz="2400" dirty="0" smtClean="0"/>
              <a:t>“Click”</a:t>
            </a:r>
            <a:endParaRPr lang="en-US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58366"/>
            <a:ext cx="6934200" cy="5180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Bottom right on </a:t>
            </a:r>
            <a:r>
              <a:rPr lang="en-US" dirty="0" err="1" smtClean="0"/>
              <a:t>Toolpaths</a:t>
            </a:r>
            <a:endParaRPr lang="en-US" dirty="0" smtClean="0"/>
          </a:p>
          <a:p>
            <a:pPr lvl="1"/>
            <a:r>
              <a:rPr lang="en-US" dirty="0" smtClean="0"/>
              <a:t>Click the </a:t>
            </a:r>
            <a:r>
              <a:rPr lang="en-US" sz="3600" dirty="0" smtClean="0">
                <a:solidFill>
                  <a:srgbClr val="FF0000"/>
                </a:solidFill>
              </a:rPr>
              <a:t>CLOSE</a:t>
            </a:r>
            <a:r>
              <a:rPr lang="en-US" dirty="0" smtClean="0"/>
              <a:t> button: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view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03350"/>
            <a:ext cx="6523264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Click on </a:t>
            </a:r>
            <a:r>
              <a:rPr lang="en-US" sz="3600" dirty="0" smtClean="0">
                <a:solidFill>
                  <a:srgbClr val="FF0000"/>
                </a:solidFill>
              </a:rPr>
              <a:t>File</a:t>
            </a:r>
            <a:r>
              <a:rPr lang="en-US" dirty="0" smtClean="0"/>
              <a:t> (top left of screen)</a:t>
            </a:r>
          </a:p>
          <a:p>
            <a:r>
              <a:rPr lang="en-US" dirty="0" smtClean="0"/>
              <a:t>Go To:	</a:t>
            </a:r>
            <a:r>
              <a:rPr lang="en-US" u="sng" dirty="0" smtClean="0">
                <a:solidFill>
                  <a:srgbClr val="FF0000"/>
                </a:solidFill>
              </a:rPr>
              <a:t>SAVE AS </a:t>
            </a:r>
            <a:r>
              <a:rPr lang="en-US" dirty="0" smtClean="0"/>
              <a:t> Click</a:t>
            </a:r>
          </a:p>
          <a:p>
            <a:endParaRPr lang="en-US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SAVE AS </a:t>
            </a:r>
            <a:r>
              <a:rPr lang="en-US" sz="2000" dirty="0" smtClean="0"/>
              <a:t>box</a:t>
            </a:r>
            <a:endParaRPr lang="en-US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17031"/>
            <a:ext cx="7162799" cy="5059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SbParts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Under </a:t>
            </a:r>
            <a:r>
              <a:rPr lang="en-US" sz="4000" dirty="0" err="1" smtClean="0"/>
              <a:t>Sbparts</a:t>
            </a:r>
            <a:endParaRPr lang="en-US" sz="4000" dirty="0" smtClean="0"/>
          </a:p>
          <a:p>
            <a:r>
              <a:rPr lang="en-US" sz="4000" dirty="0" smtClean="0"/>
              <a:t>Type your name to file name</a:t>
            </a:r>
          </a:p>
          <a:p>
            <a:r>
              <a:rPr lang="en-US" sz="4000" dirty="0" smtClean="0"/>
              <a:t>“Click” </a:t>
            </a:r>
            <a:r>
              <a:rPr lang="en-US" sz="4000" dirty="0" smtClean="0">
                <a:solidFill>
                  <a:srgbClr val="FF0000"/>
                </a:solidFill>
              </a:rPr>
              <a:t>Save</a:t>
            </a:r>
            <a:r>
              <a:rPr lang="en-US" sz="4000" dirty="0" smtClean="0"/>
              <a:t> Button</a:t>
            </a:r>
          </a:p>
          <a:p>
            <a:r>
              <a:rPr lang="en-US" sz="4000" dirty="0" smtClean="0"/>
              <a:t>Now minimize program</a:t>
            </a:r>
          </a:p>
          <a:p>
            <a:r>
              <a:rPr lang="en-US" sz="4000" dirty="0" smtClean="0"/>
              <a:t>“</a:t>
            </a:r>
            <a:r>
              <a:rPr lang="en-US" sz="4000" dirty="0" smtClean="0">
                <a:solidFill>
                  <a:srgbClr val="FFFF00"/>
                </a:solidFill>
              </a:rPr>
              <a:t>Click” on </a:t>
            </a:r>
            <a:r>
              <a:rPr lang="en-US" sz="4000" dirty="0" err="1" smtClean="0">
                <a:solidFill>
                  <a:srgbClr val="FFFF00"/>
                </a:solidFill>
              </a:rPr>
              <a:t>Shopbot</a:t>
            </a:r>
            <a:r>
              <a:rPr lang="en-US" sz="4000" dirty="0" smtClean="0">
                <a:solidFill>
                  <a:srgbClr val="FFFF00"/>
                </a:solidFill>
              </a:rPr>
              <a:t> 3 </a:t>
            </a:r>
            <a:r>
              <a:rPr lang="en-US" sz="4000" dirty="0" smtClean="0">
                <a:solidFill>
                  <a:srgbClr val="FFFF00"/>
                </a:solidFill>
              </a:rPr>
              <a:t>Icon</a:t>
            </a:r>
          </a:p>
          <a:p>
            <a:r>
              <a:rPr lang="en-US" sz="4000" dirty="0" smtClean="0">
                <a:solidFill>
                  <a:srgbClr val="FFFF00"/>
                </a:solidFill>
              </a:rPr>
              <a:t>Or on Techno </a:t>
            </a:r>
            <a:r>
              <a:rPr lang="en-US" sz="4000" dirty="0" err="1" smtClean="0">
                <a:solidFill>
                  <a:srgbClr val="FFFF00"/>
                </a:solidFill>
              </a:rPr>
              <a:t>cnc</a:t>
            </a:r>
            <a:r>
              <a:rPr lang="en-US" sz="4000" dirty="0" smtClean="0">
                <a:solidFill>
                  <a:srgbClr val="FFFF00"/>
                </a:solidFill>
              </a:rPr>
              <a:t> interface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Shopbbot</a:t>
            </a:r>
            <a:r>
              <a:rPr lang="en-US" dirty="0" smtClean="0"/>
              <a:t> 3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51219"/>
            <a:ext cx="6276583" cy="431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 screen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272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“ </a:t>
            </a:r>
            <a:r>
              <a:rPr lang="en-US" dirty="0" smtClean="0">
                <a:solidFill>
                  <a:srgbClr val="FFFF00"/>
                </a:solidFill>
              </a:rPr>
              <a:t>Continue in Preview Mode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Click “ on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r>
              <a:rPr lang="en-US" dirty="0" smtClean="0"/>
              <a:t> button.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Shopbot</a:t>
            </a:r>
            <a:r>
              <a:rPr lang="en-US" dirty="0" smtClean="0"/>
              <a:t> Console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46238"/>
            <a:ext cx="769619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Load Profile</a:t>
            </a:r>
            <a:br>
              <a:rPr lang="en-US" dirty="0" smtClean="0"/>
            </a:br>
            <a:r>
              <a:rPr lang="en-US" sz="3600" dirty="0" smtClean="0"/>
              <a:t>Click on </a:t>
            </a:r>
            <a:r>
              <a:rPr lang="en-US" sz="3600" dirty="0" smtClean="0">
                <a:solidFill>
                  <a:srgbClr val="00B050"/>
                </a:solidFill>
              </a:rPr>
              <a:t>Green</a:t>
            </a:r>
            <a:r>
              <a:rPr lang="en-US" sz="3600" dirty="0" smtClean="0"/>
              <a:t> Load Profile button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Your file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Load Part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832338"/>
            <a:ext cx="4040188" cy="300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1971" y="3048000"/>
            <a:ext cx="3430564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New File (Aspire)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4019"/>
            <a:ext cx="8229600" cy="449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71933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</a:t>
            </a:r>
            <a:r>
              <a:rPr lang="en-US" dirty="0" err="1" smtClean="0"/>
              <a:t>Shopbot</a:t>
            </a:r>
            <a:r>
              <a:rPr lang="en-US" dirty="0" smtClean="0"/>
              <a:t> Part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in </a:t>
            </a:r>
            <a:r>
              <a:rPr lang="en-US" dirty="0" err="1" smtClean="0"/>
              <a:t>SbParts</a:t>
            </a:r>
            <a:r>
              <a:rPr lang="en-US" dirty="0" smtClean="0"/>
              <a:t> or your jump or Aspire file</a:t>
            </a:r>
            <a:endParaRPr lang="en-US" dirty="0" smtClean="0"/>
          </a:p>
          <a:p>
            <a:r>
              <a:rPr lang="en-US" dirty="0" smtClean="0"/>
              <a:t>Find your name file</a:t>
            </a:r>
          </a:p>
          <a:p>
            <a:r>
              <a:rPr lang="en-US" dirty="0" smtClean="0"/>
              <a:t>Select:</a:t>
            </a:r>
          </a:p>
          <a:p>
            <a:r>
              <a:rPr lang="en-US" dirty="0" smtClean="0"/>
              <a:t>“Click” </a:t>
            </a:r>
            <a:r>
              <a:rPr lang="en-US" u="sng" dirty="0" smtClean="0">
                <a:solidFill>
                  <a:srgbClr val="00B050"/>
                </a:solidFill>
              </a:rPr>
              <a:t>OPEN</a:t>
            </a:r>
            <a:endParaRPr lang="en-US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Fill in Sheet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9104" y="1371600"/>
            <a:ext cx="407269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</a:t>
            </a:r>
            <a:r>
              <a:rPr lang="en-US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</a:t>
            </a:r>
            <a:r>
              <a:rPr lang="en-US" u="sng" dirty="0" smtClean="0"/>
              <a:t>Start</a:t>
            </a:r>
            <a:r>
              <a:rPr lang="en-US" dirty="0" smtClean="0"/>
              <a:t> button: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Shopbot</a:t>
            </a:r>
            <a:r>
              <a:rPr lang="en-US" dirty="0" smtClean="0"/>
              <a:t> Preview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8965" y="1646238"/>
            <a:ext cx="650607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on Preview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Shopbot</a:t>
            </a:r>
            <a:r>
              <a:rPr lang="en-US" dirty="0" smtClean="0"/>
              <a:t> continue </a:t>
            </a:r>
            <a:r>
              <a:rPr lang="en-US" dirty="0" smtClean="0"/>
              <a:t>pre-view or Aspire</a:t>
            </a:r>
            <a:endParaRPr lang="en-US" dirty="0" smtClean="0"/>
          </a:p>
          <a:p>
            <a:r>
              <a:rPr lang="en-US" dirty="0" smtClean="0"/>
              <a:t>“click”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r>
              <a:rPr lang="en-US" dirty="0" smtClean="0"/>
              <a:t>If rpm box open </a:t>
            </a:r>
            <a:r>
              <a:rPr lang="en-US" dirty="0" smtClean="0">
                <a:solidFill>
                  <a:srgbClr val="FF0000"/>
                </a:solidFill>
              </a:rPr>
              <a:t>click x </a:t>
            </a:r>
            <a:r>
              <a:rPr lang="en-US" dirty="0" smtClean="0"/>
              <a:t>and close.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Successful preview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46238"/>
            <a:ext cx="72390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preview ran successfully</a:t>
            </a:r>
          </a:p>
          <a:p>
            <a:r>
              <a:rPr lang="en-US" dirty="0" smtClean="0"/>
              <a:t>Run preview past instructor for OK!</a:t>
            </a:r>
          </a:p>
          <a:p>
            <a:r>
              <a:rPr lang="en-US" dirty="0" smtClean="0"/>
              <a:t>Then Follow same instructions from </a:t>
            </a:r>
            <a:r>
              <a:rPr lang="en-US" dirty="0" err="1" smtClean="0"/>
              <a:t>shopbot</a:t>
            </a:r>
            <a:r>
              <a:rPr lang="en-US" dirty="0" smtClean="0"/>
              <a:t> 3 in MOVE/CUT mode on </a:t>
            </a:r>
            <a:r>
              <a:rPr lang="en-US" dirty="0" err="1" smtClean="0"/>
              <a:t>shopbot</a:t>
            </a:r>
            <a:r>
              <a:rPr lang="en-US" dirty="0" smtClean="0"/>
              <a:t> position </a:t>
            </a:r>
            <a:r>
              <a:rPr lang="en-US" dirty="0" smtClean="0"/>
              <a:t>bar</a:t>
            </a:r>
          </a:p>
          <a:p>
            <a:r>
              <a:rPr lang="en-US" dirty="0" smtClean="0"/>
              <a:t>Or same on techno with Aspire, or Aspire on </a:t>
            </a:r>
            <a:r>
              <a:rPr lang="en-US" dirty="0" err="1" smtClean="0"/>
              <a:t>shopbot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 your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Clamp your piece down on table</a:t>
            </a:r>
          </a:p>
          <a:p>
            <a:pPr lvl="1"/>
            <a:r>
              <a:rPr lang="en-US" dirty="0" smtClean="0"/>
              <a:t>With vacuum system</a:t>
            </a:r>
          </a:p>
          <a:p>
            <a:pPr lvl="1"/>
            <a:r>
              <a:rPr lang="en-US" dirty="0" smtClean="0"/>
              <a:t>Screws in corners (away from bit)</a:t>
            </a:r>
          </a:p>
          <a:p>
            <a:pPr lvl="1"/>
            <a:r>
              <a:rPr lang="en-US" dirty="0" smtClean="0"/>
              <a:t>Manual clamps (</a:t>
            </a:r>
            <a:r>
              <a:rPr lang="en-US" smtClean="0"/>
              <a:t>away from bit)</a:t>
            </a:r>
            <a:endParaRPr lang="en-US" dirty="0" smtClean="0"/>
          </a:p>
          <a:p>
            <a:r>
              <a:rPr lang="en-US" dirty="0" smtClean="0"/>
              <a:t>Find center of your piece with router bit by moving the router with the.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 </a:t>
            </a:r>
            <a:r>
              <a:rPr lang="en-US" dirty="0" err="1" smtClean="0"/>
              <a:t>bot</a:t>
            </a:r>
            <a:r>
              <a:rPr lang="en-US" dirty="0" smtClean="0"/>
              <a:t> keypad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08944"/>
            <a:ext cx="5334000" cy="461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Move to center point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with keypad</a:t>
            </a:r>
          </a:p>
          <a:p>
            <a:r>
              <a:rPr lang="en-US" dirty="0" smtClean="0"/>
              <a:t>First raise your z axis so you do not hurt bit</a:t>
            </a:r>
          </a:p>
          <a:p>
            <a:r>
              <a:rPr lang="en-US" dirty="0" smtClean="0"/>
              <a:t>Next move X &amp; Y till centered over your work piece</a:t>
            </a:r>
          </a:p>
          <a:p>
            <a:r>
              <a:rPr lang="en-US" dirty="0" smtClean="0"/>
              <a:t>Zero out x &amp; y at this point</a:t>
            </a:r>
          </a:p>
          <a:p>
            <a:r>
              <a:rPr lang="en-US" dirty="0" smtClean="0"/>
              <a:t>Next zero the Z axis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Size</a:t>
            </a:r>
          </a:p>
          <a:p>
            <a:pPr lvl="3"/>
            <a:r>
              <a:rPr lang="en-US" b="1" dirty="0" smtClean="0"/>
              <a:t>X</a:t>
            </a:r>
            <a:r>
              <a:rPr lang="en-US" dirty="0" smtClean="0"/>
              <a:t> –dimension-    </a:t>
            </a:r>
            <a:r>
              <a:rPr lang="en-US" b="1" dirty="0" smtClean="0"/>
              <a:t>16	Width</a:t>
            </a:r>
          </a:p>
          <a:p>
            <a:pPr lvl="3"/>
            <a:r>
              <a:rPr lang="en-US" b="1" dirty="0" smtClean="0"/>
              <a:t>Y-</a:t>
            </a:r>
            <a:r>
              <a:rPr lang="en-US" dirty="0" smtClean="0"/>
              <a:t> dimension -    </a:t>
            </a:r>
            <a:r>
              <a:rPr lang="en-US" b="1" dirty="0" smtClean="0"/>
              <a:t>16	Length</a:t>
            </a:r>
          </a:p>
          <a:p>
            <a:r>
              <a:rPr lang="en-US" dirty="0" smtClean="0"/>
              <a:t>Material</a:t>
            </a:r>
          </a:p>
          <a:p>
            <a:pPr lvl="3">
              <a:buNone/>
            </a:pPr>
            <a:r>
              <a:rPr lang="en-US" b="1" dirty="0" smtClean="0"/>
              <a:t>_ Z </a:t>
            </a:r>
            <a:r>
              <a:rPr lang="en-US" dirty="0" smtClean="0"/>
              <a:t>– dimension </a:t>
            </a:r>
            <a:r>
              <a:rPr lang="en-US" b="1" dirty="0" smtClean="0"/>
              <a:t>-    .75	Thickness</a:t>
            </a:r>
          </a:p>
          <a:p>
            <a:r>
              <a:rPr lang="en-US" dirty="0" smtClean="0"/>
              <a:t>Origin</a:t>
            </a:r>
          </a:p>
          <a:p>
            <a:pPr lvl="2"/>
            <a:r>
              <a:rPr lang="en-US" dirty="0" smtClean="0"/>
              <a:t>Click </a:t>
            </a:r>
            <a:r>
              <a:rPr lang="en-US" b="1" dirty="0" err="1" smtClean="0"/>
              <a:t>xy</a:t>
            </a:r>
            <a:r>
              <a:rPr lang="en-US" dirty="0" smtClean="0"/>
              <a:t> origin	Bottom left</a:t>
            </a:r>
          </a:p>
          <a:p>
            <a:r>
              <a:rPr lang="en-US" dirty="0" smtClean="0"/>
              <a:t>Units</a:t>
            </a:r>
          </a:p>
          <a:p>
            <a:pPr lvl="3"/>
            <a:r>
              <a:rPr lang="en-US" i="1" dirty="0" smtClean="0"/>
              <a:t>Select             </a:t>
            </a:r>
            <a:r>
              <a:rPr lang="en-US" b="1" i="1" dirty="0" smtClean="0"/>
              <a:t>INCHS</a:t>
            </a:r>
          </a:p>
          <a:p>
            <a:pPr lvl="3"/>
            <a:r>
              <a:rPr lang="en-US" dirty="0" smtClean="0"/>
              <a:t>Click		</a:t>
            </a:r>
            <a:r>
              <a:rPr lang="en-US" b="1" u="sng" dirty="0" smtClean="0"/>
              <a:t>OK</a:t>
            </a:r>
            <a:endParaRPr lang="en-US" b="1" u="sng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for z 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your clip on router bit</a:t>
            </a:r>
          </a:p>
          <a:p>
            <a:r>
              <a:rPr lang="en-US" dirty="0" smtClean="0"/>
              <a:t>Set the z plate on your </a:t>
            </a:r>
            <a:r>
              <a:rPr lang="en-US" dirty="0" err="1" smtClean="0"/>
              <a:t>workpiece</a:t>
            </a:r>
            <a:endParaRPr lang="en-US" dirty="0" smtClean="0"/>
          </a:p>
          <a:p>
            <a:r>
              <a:rPr lang="en-US" dirty="0" smtClean="0"/>
              <a:t>Directly under the bit</a:t>
            </a:r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on the left 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arrow icon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146" y="1981200"/>
            <a:ext cx="5821654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the clip</a:t>
            </a:r>
          </a:p>
          <a:p>
            <a:r>
              <a:rPr lang="en-US" dirty="0" smtClean="0"/>
              <a:t>Replace the plate to storage place</a:t>
            </a:r>
          </a:p>
          <a:p>
            <a:r>
              <a:rPr lang="en-US" dirty="0" smtClean="0"/>
              <a:t>Click ok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Move/Cut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57747"/>
            <a:ext cx="4800600" cy="457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on Router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</a:t>
            </a:r>
            <a:r>
              <a:rPr lang="en-US" i="1" u="sng" dirty="0" smtClean="0">
                <a:solidFill>
                  <a:srgbClr val="FF0000"/>
                </a:solidFill>
              </a:rPr>
              <a:t>turn on router </a:t>
            </a:r>
            <a:r>
              <a:rPr lang="en-US" dirty="0" smtClean="0"/>
              <a:t>when asked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Read! Start router with </a:t>
            </a:r>
            <a:r>
              <a:rPr lang="en-US" dirty="0" smtClean="0">
                <a:solidFill>
                  <a:srgbClr val="00B050"/>
                </a:solidFill>
              </a:rPr>
              <a:t>green </a:t>
            </a:r>
            <a:r>
              <a:rPr lang="en-US" dirty="0" smtClean="0"/>
              <a:t>start </a:t>
            </a:r>
            <a:r>
              <a:rPr lang="en-US" sz="2200" dirty="0" smtClean="0"/>
              <a:t>button!</a:t>
            </a:r>
            <a:endParaRPr lang="en-US" sz="22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125" y="2133600"/>
            <a:ext cx="7953303" cy="29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coarse make sure the dust collector is on</a:t>
            </a:r>
          </a:p>
          <a:p>
            <a:r>
              <a:rPr lang="en-US" dirty="0" smtClean="0"/>
              <a:t>Make sure the vacuum system is on</a:t>
            </a:r>
          </a:p>
          <a:p>
            <a:r>
              <a:rPr lang="en-US" dirty="0" smtClean="0"/>
              <a:t>Make sure the piece is in correct starting position.</a:t>
            </a:r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err="1" smtClean="0"/>
              <a:t>SbParts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up your name and open file.</a:t>
            </a:r>
          </a:p>
          <a:p>
            <a:r>
              <a:rPr lang="en-US" sz="5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GOOD JOB!</a:t>
            </a:r>
            <a:endParaRPr lang="en-US" sz="5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PartsWorks New </a:t>
            </a:r>
            <a:br>
              <a:rPr lang="en-US" sz="3200" dirty="0" smtClean="0"/>
            </a:br>
            <a:r>
              <a:rPr lang="en-US" sz="1800" dirty="0" smtClean="0"/>
              <a:t>Under</a:t>
            </a:r>
            <a:r>
              <a:rPr lang="en-US" sz="3200" dirty="0" smtClean="0"/>
              <a:t>- </a:t>
            </a:r>
            <a:r>
              <a:rPr lang="en-US" sz="3200" u="sng" dirty="0" smtClean="0"/>
              <a:t>Create Vector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Choose “</a:t>
            </a:r>
            <a:r>
              <a:rPr lang="en-US" sz="3200" i="1" u="sng" dirty="0" smtClean="0">
                <a:solidFill>
                  <a:srgbClr val="FF0000"/>
                </a:solidFill>
              </a:rPr>
              <a:t>Draw Circle</a:t>
            </a:r>
            <a:r>
              <a:rPr lang="en-US" sz="3200" dirty="0" smtClean="0"/>
              <a:t>” Click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190666"/>
            <a:ext cx="3809999" cy="3649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Draw circle</a:t>
            </a:r>
            <a:br>
              <a:rPr lang="en-US" dirty="0" smtClean="0"/>
            </a:br>
            <a:r>
              <a:rPr lang="en-US" dirty="0" smtClean="0"/>
              <a:t>Aspire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91885"/>
            <a:ext cx="3962400" cy="3475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7977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838201"/>
            <a:ext cx="2667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Drawing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Choose center point</a:t>
            </a:r>
          </a:p>
          <a:p>
            <a:r>
              <a:rPr lang="en-US" u="sng" dirty="0" smtClean="0"/>
              <a:t>Diameter</a:t>
            </a:r>
            <a:r>
              <a:rPr lang="en-US" dirty="0" smtClean="0"/>
              <a:t> or Radius</a:t>
            </a:r>
          </a:p>
          <a:p>
            <a:r>
              <a:rPr lang="en-US" dirty="0" smtClean="0"/>
              <a:t>Size</a:t>
            </a:r>
          </a:p>
          <a:p>
            <a:r>
              <a:rPr lang="en-US" dirty="0" smtClean="0"/>
              <a:t>11.5 </a:t>
            </a:r>
            <a:r>
              <a:rPr lang="en-US" dirty="0" err="1" smtClean="0"/>
              <a:t>dia</a:t>
            </a:r>
            <a:endParaRPr lang="en-US" dirty="0" smtClean="0"/>
          </a:p>
          <a:p>
            <a:r>
              <a:rPr lang="en-US" dirty="0" smtClean="0"/>
              <a:t>Hit </a:t>
            </a:r>
            <a:r>
              <a:rPr lang="en-US" dirty="0" smtClean="0">
                <a:solidFill>
                  <a:srgbClr val="FF0000"/>
                </a:solidFill>
              </a:rPr>
              <a:t>Create</a:t>
            </a:r>
            <a:r>
              <a:rPr lang="en-US" dirty="0" smtClean="0"/>
              <a:t> button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038600" cy="5486400"/>
          </a:xfrm>
        </p:spPr>
        <p:txBody>
          <a:bodyPr/>
          <a:lstStyle/>
          <a:p>
            <a:r>
              <a:rPr lang="en-US" dirty="0" smtClean="0"/>
              <a:t>Draw Circle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143000"/>
            <a:ext cx="261937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22556" y="1143000"/>
            <a:ext cx="323556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596</Words>
  <Application>Microsoft Office PowerPoint</Application>
  <PresentationFormat>On-screen Show (4:3)</PresentationFormat>
  <Paragraphs>169</Paragraphs>
  <Slides>67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Office Theme</vt:lpstr>
      <vt:lpstr>Round </vt:lpstr>
      <vt:lpstr>PartWorks v2</vt:lpstr>
      <vt:lpstr>OR turn on           Aspire</vt:lpstr>
      <vt:lpstr>Create New file “Click”</vt:lpstr>
      <vt:lpstr>Create New File (Aspire)</vt:lpstr>
      <vt:lpstr>Input</vt:lpstr>
      <vt:lpstr>PartsWorks New  Under- Create Vector Choose “Draw Circle” Click </vt:lpstr>
      <vt:lpstr>Draw circle Aspire</vt:lpstr>
      <vt:lpstr>Drawing</vt:lpstr>
      <vt:lpstr>Click  Close Button</vt:lpstr>
      <vt:lpstr>Pick top left icon</vt:lpstr>
      <vt:lpstr>Highlight your Circle by clicking one line it will turn Pink</vt:lpstr>
      <vt:lpstr>Align</vt:lpstr>
      <vt:lpstr>Toolpath box Under:” Toolpath operations” Select “Create profile toolpath” 3rd Icon then “Click “</vt:lpstr>
      <vt:lpstr>Aspire  Toolpath</vt:lpstr>
      <vt:lpstr>2D Profile Toolpath </vt:lpstr>
      <vt:lpstr>2 D Profile toolpath Aspire</vt:lpstr>
      <vt:lpstr>Calculations</vt:lpstr>
      <vt:lpstr>Tool Database Shopbot</vt:lpstr>
      <vt:lpstr>Tool Database Aspire</vt:lpstr>
      <vt:lpstr>Tool Database</vt:lpstr>
      <vt:lpstr>2D profile Toolpath  w/bit selection</vt:lpstr>
      <vt:lpstr>2-d profile toolpath Aspire</vt:lpstr>
      <vt:lpstr>Machine Vectors</vt:lpstr>
      <vt:lpstr>Tabs</vt:lpstr>
      <vt:lpstr>Tabs</vt:lpstr>
      <vt:lpstr>Toolpath Tabs</vt:lpstr>
      <vt:lpstr>Toolpath Tabs</vt:lpstr>
      <vt:lpstr>Tabs Toolpath</vt:lpstr>
      <vt:lpstr>“Click”  CLOSE button</vt:lpstr>
      <vt:lpstr>PowerPoint Presentation</vt:lpstr>
      <vt:lpstr>Under name put “Your Name”</vt:lpstr>
      <vt:lpstr>ToolPath</vt:lpstr>
      <vt:lpstr>Toolpath w/tabs</vt:lpstr>
      <vt:lpstr>Toolpath summary</vt:lpstr>
      <vt:lpstr>Save</vt:lpstr>
      <vt:lpstr>Select “Your Name” toolpath</vt:lpstr>
      <vt:lpstr>Click  Save Toolpath button</vt:lpstr>
      <vt:lpstr>Save in SbParts or jump drive File name: Your name Click Save button</vt:lpstr>
      <vt:lpstr>Next</vt:lpstr>
      <vt:lpstr>3D view</vt:lpstr>
      <vt:lpstr>Next:</vt:lpstr>
      <vt:lpstr>SAVE AS box</vt:lpstr>
      <vt:lpstr>SbParts</vt:lpstr>
      <vt:lpstr>Shopbbot 3</vt:lpstr>
      <vt:lpstr>Techno screen</vt:lpstr>
      <vt:lpstr>Box Control</vt:lpstr>
      <vt:lpstr>Shopbot Console</vt:lpstr>
      <vt:lpstr>Load Profile Click on Green Load Profile button</vt:lpstr>
      <vt:lpstr>Select Shopbot Part file</vt:lpstr>
      <vt:lpstr>Fill in Sheet</vt:lpstr>
      <vt:lpstr>Begin</vt:lpstr>
      <vt:lpstr>Shopbot Preview</vt:lpstr>
      <vt:lpstr>Continue on Preview mode</vt:lpstr>
      <vt:lpstr>Successful preview</vt:lpstr>
      <vt:lpstr>Success</vt:lpstr>
      <vt:lpstr>Prepare your position</vt:lpstr>
      <vt:lpstr>Shop bot keypad</vt:lpstr>
      <vt:lpstr>Move to center point </vt:lpstr>
      <vt:lpstr>Setting up for z axis</vt:lpstr>
      <vt:lpstr>Click on the left red arrow icon</vt:lpstr>
      <vt:lpstr>After </vt:lpstr>
      <vt:lpstr>Move/Cut</vt:lpstr>
      <vt:lpstr>Turn on Router</vt:lpstr>
      <vt:lpstr>Read! Start router with green start button!</vt:lpstr>
      <vt:lpstr>Run file</vt:lpstr>
      <vt:lpstr>Go to SbParts</vt:lpstr>
    </vt:vector>
  </TitlesOfParts>
  <Company>College of Southern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Square</dc:title>
  <dc:creator>Helpdesk</dc:creator>
  <cp:lastModifiedBy>Windows User</cp:lastModifiedBy>
  <cp:revision>26</cp:revision>
  <dcterms:created xsi:type="dcterms:W3CDTF">2010-01-12T16:37:22Z</dcterms:created>
  <dcterms:modified xsi:type="dcterms:W3CDTF">2013-01-17T16:29:04Z</dcterms:modified>
</cp:coreProperties>
</file>